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6" r:id="rId25"/>
    <p:sldId id="307"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B49CB"/>
    <a:srgbClr val="0948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0" d="100"/>
          <a:sy n="40" d="100"/>
        </p:scale>
        <p:origin x="50"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6141D1-2B2B-401D-A246-8145386A97BB}" type="doc">
      <dgm:prSet loTypeId="urn:microsoft.com/office/officeart/2005/8/layout/bProcess3" loCatId="process" qsTypeId="urn:microsoft.com/office/officeart/2005/8/quickstyle/simple5" qsCatId="simple" csTypeId="urn:microsoft.com/office/officeart/2005/8/colors/accent0_3" csCatId="mainScheme" phldr="1"/>
      <dgm:spPr/>
      <dgm:t>
        <a:bodyPr/>
        <a:lstStyle/>
        <a:p>
          <a:pPr rtl="1"/>
          <a:endParaRPr lang="he-IL"/>
        </a:p>
      </dgm:t>
    </dgm:pt>
    <dgm:pt modelId="{101A5F01-7F9D-475D-9084-6CD4CA5A9982}">
      <dgm:prSet phldrT="[טקסט]"/>
      <dgm:spPr/>
      <dgm:t>
        <a:bodyPr/>
        <a:lstStyle/>
        <a:p>
          <a:pPr rtl="1"/>
          <a:r>
            <a:rPr lang="en-US" spc="-5" dirty="0">
              <a:solidFill>
                <a:srgbClr val="FFFFFF"/>
              </a:solidFill>
              <a:latin typeface="Carlito"/>
              <a:cs typeface="Carlito"/>
            </a:rPr>
            <a:t>Request </a:t>
          </a:r>
          <a:r>
            <a:rPr lang="en-US" spc="-10" dirty="0">
              <a:solidFill>
                <a:srgbClr val="FFFFFF"/>
              </a:solidFill>
              <a:latin typeface="Carlito"/>
              <a:cs typeface="Carlito"/>
            </a:rPr>
            <a:t>(Space</a:t>
          </a:r>
          <a:r>
            <a:rPr lang="en-US" spc="-240" dirty="0">
              <a:solidFill>
                <a:srgbClr val="FFFFFF"/>
              </a:solidFill>
              <a:latin typeface="Carlito"/>
              <a:cs typeface="Carlito"/>
            </a:rPr>
            <a:t> </a:t>
          </a:r>
          <a:r>
            <a:rPr lang="en-US" dirty="0">
              <a:solidFill>
                <a:srgbClr val="FFFFFF"/>
              </a:solidFill>
              <a:latin typeface="Carlito"/>
              <a:cs typeface="Carlito"/>
            </a:rPr>
            <a:t>X API)</a:t>
          </a:r>
          <a:endParaRPr lang="he-IL" dirty="0"/>
        </a:p>
      </dgm:t>
    </dgm:pt>
    <dgm:pt modelId="{A6EF9F88-5854-414F-ACD3-D2A67823484E}" type="parTrans" cxnId="{1C6C37F5-94E4-49DB-9CF6-998D71ED7695}">
      <dgm:prSet/>
      <dgm:spPr/>
      <dgm:t>
        <a:bodyPr/>
        <a:lstStyle/>
        <a:p>
          <a:pPr rtl="1"/>
          <a:endParaRPr lang="he-IL"/>
        </a:p>
      </dgm:t>
    </dgm:pt>
    <dgm:pt modelId="{743CEF9E-CDA8-46A0-972D-E168E7C43C71}" type="sibTrans" cxnId="{1C6C37F5-94E4-49DB-9CF6-998D71ED7695}">
      <dgm:prSet/>
      <dgm:spPr/>
      <dgm:t>
        <a:bodyPr/>
        <a:lstStyle/>
        <a:p>
          <a:pPr rtl="1"/>
          <a:endParaRPr lang="he-IL"/>
        </a:p>
      </dgm:t>
    </dgm:pt>
    <dgm:pt modelId="{8AD6117E-4C99-4C5E-BA5C-C032DD62DF76}">
      <dgm:prSet phldrT="[טקסט]"/>
      <dgm:spPr/>
      <dgm:t>
        <a:bodyPr/>
        <a:lstStyle/>
        <a:p>
          <a:pPr rtl="1"/>
          <a:r>
            <a:rPr lang="en-US" dirty="0">
              <a:solidFill>
                <a:srgbClr val="FFFFFF"/>
              </a:solidFill>
              <a:latin typeface="Carlito"/>
              <a:cs typeface="Carlito"/>
            </a:rPr>
            <a:t>.JSON </a:t>
          </a:r>
          <a:r>
            <a:rPr lang="en-US" spc="-5" dirty="0">
              <a:solidFill>
                <a:srgbClr val="FFFFFF"/>
              </a:solidFill>
              <a:latin typeface="Carlito"/>
              <a:cs typeface="Carlito"/>
            </a:rPr>
            <a:t>file and .</a:t>
          </a:r>
          <a:r>
            <a:rPr lang="en-US" spc="-5" dirty="0" err="1">
              <a:solidFill>
                <a:srgbClr val="FFFFFF"/>
              </a:solidFill>
              <a:latin typeface="Carlito"/>
              <a:cs typeface="Carlito"/>
            </a:rPr>
            <a:t>Json_normalize</a:t>
          </a:r>
          <a:r>
            <a:rPr lang="en-US" spc="-5" dirty="0">
              <a:solidFill>
                <a:srgbClr val="FFFFFF"/>
              </a:solidFill>
              <a:latin typeface="Carlito"/>
              <a:cs typeface="Carlito"/>
            </a:rPr>
            <a:t> to get a Pandas DF </a:t>
          </a:r>
          <a:r>
            <a:rPr lang="he-IL" spc="-5" dirty="0">
              <a:solidFill>
                <a:srgbClr val="FFFFFF"/>
              </a:solidFill>
              <a:latin typeface="Carlito"/>
              <a:cs typeface="Carlito"/>
            </a:rPr>
            <a:t> </a:t>
          </a:r>
          <a:endParaRPr lang="he-IL" dirty="0"/>
        </a:p>
      </dgm:t>
    </dgm:pt>
    <dgm:pt modelId="{D843A940-23FB-45DC-8C53-C314D039175F}" type="parTrans" cxnId="{5DF68389-8FF4-41E0-AF07-DCDF62EA0F3F}">
      <dgm:prSet/>
      <dgm:spPr/>
      <dgm:t>
        <a:bodyPr/>
        <a:lstStyle/>
        <a:p>
          <a:pPr rtl="1"/>
          <a:endParaRPr lang="he-IL"/>
        </a:p>
      </dgm:t>
    </dgm:pt>
    <dgm:pt modelId="{4878927C-5937-4B94-8864-E30CBE797ACB}" type="sibTrans" cxnId="{5DF68389-8FF4-41E0-AF07-DCDF62EA0F3F}">
      <dgm:prSet/>
      <dgm:spPr/>
      <dgm:t>
        <a:bodyPr/>
        <a:lstStyle/>
        <a:p>
          <a:pPr rtl="1"/>
          <a:endParaRPr lang="he-IL"/>
        </a:p>
      </dgm:t>
    </dgm:pt>
    <dgm:pt modelId="{12631A43-78EA-4F78-B5B6-E1D97697108A}">
      <dgm:prSet phldrT="[טקסט]"/>
      <dgm:spPr/>
      <dgm:t>
        <a:bodyPr/>
        <a:lstStyle/>
        <a:p>
          <a:pPr rtl="1"/>
          <a:r>
            <a:rPr lang="en-US" spc="-5" dirty="0">
              <a:solidFill>
                <a:srgbClr val="FFFFFF"/>
              </a:solidFill>
              <a:latin typeface="Carlito"/>
              <a:cs typeface="Carlito"/>
            </a:rPr>
            <a:t>Filter only </a:t>
          </a:r>
          <a:r>
            <a:rPr lang="en-US" spc="-20" dirty="0">
              <a:solidFill>
                <a:srgbClr val="FFFFFF"/>
              </a:solidFill>
              <a:latin typeface="Carlito"/>
              <a:cs typeface="Carlito"/>
            </a:rPr>
            <a:t>Falcon </a:t>
          </a:r>
          <a:r>
            <a:rPr lang="en-US" dirty="0">
              <a:solidFill>
                <a:srgbClr val="FFFFFF"/>
              </a:solidFill>
              <a:latin typeface="Carlito"/>
              <a:cs typeface="Carlito"/>
            </a:rPr>
            <a:t>9  launches</a:t>
          </a:r>
          <a:endParaRPr lang="he-IL" dirty="0"/>
        </a:p>
      </dgm:t>
    </dgm:pt>
    <dgm:pt modelId="{8EC7105F-E0FF-450A-87C0-9B6CC90C6BA8}" type="parTrans" cxnId="{7B26165B-F705-4A65-A837-840A5CA1E7E1}">
      <dgm:prSet/>
      <dgm:spPr/>
      <dgm:t>
        <a:bodyPr/>
        <a:lstStyle/>
        <a:p>
          <a:pPr rtl="1"/>
          <a:endParaRPr lang="he-IL"/>
        </a:p>
      </dgm:t>
    </dgm:pt>
    <dgm:pt modelId="{8A7B0177-3765-4CE9-875B-ACE4706E064F}" type="sibTrans" cxnId="{7B26165B-F705-4A65-A837-840A5CA1E7E1}">
      <dgm:prSet/>
      <dgm:spPr/>
      <dgm:t>
        <a:bodyPr/>
        <a:lstStyle/>
        <a:p>
          <a:pPr rtl="1"/>
          <a:endParaRPr lang="he-IL"/>
        </a:p>
      </dgm:t>
    </dgm:pt>
    <dgm:pt modelId="{BC18A1D7-B826-4A43-BFBD-5467E6560DD6}">
      <dgm:prSet phldrT="[טקסט]"/>
      <dgm:spPr/>
      <dgm:t>
        <a:bodyPr/>
        <a:lstStyle/>
        <a:p>
          <a:pPr rtl="1"/>
          <a:r>
            <a:rPr lang="en-US" dirty="0"/>
            <a:t>Complete missing values where necessary with mean</a:t>
          </a:r>
          <a:endParaRPr lang="he-IL" dirty="0"/>
        </a:p>
      </dgm:t>
    </dgm:pt>
    <dgm:pt modelId="{862984CF-1ED4-4DE1-BC0C-CC0AFF7E6C5C}" type="parTrans" cxnId="{BC928615-8ED2-4D4C-AF4D-21ACCDA5E021}">
      <dgm:prSet/>
      <dgm:spPr/>
      <dgm:t>
        <a:bodyPr/>
        <a:lstStyle/>
        <a:p>
          <a:pPr rtl="1"/>
          <a:endParaRPr lang="he-IL"/>
        </a:p>
      </dgm:t>
    </dgm:pt>
    <dgm:pt modelId="{5B721B47-74EF-4ACA-9608-C12F5E416838}" type="sibTrans" cxnId="{BC928615-8ED2-4D4C-AF4D-21ACCDA5E021}">
      <dgm:prSet/>
      <dgm:spPr/>
      <dgm:t>
        <a:bodyPr/>
        <a:lstStyle/>
        <a:p>
          <a:pPr rtl="1"/>
          <a:endParaRPr lang="he-IL"/>
        </a:p>
      </dgm:t>
    </dgm:pt>
    <dgm:pt modelId="{66D4FE16-93DC-4C05-9A89-2BE4B6C88B15}">
      <dgm:prSet/>
      <dgm:spPr/>
      <dgm:t>
        <a:bodyPr/>
        <a:lstStyle/>
        <a:p>
          <a:pPr rtl="1"/>
          <a:r>
            <a:rPr lang="en-US" dirty="0">
              <a:solidFill>
                <a:srgbClr val="FFFFFF"/>
              </a:solidFill>
              <a:latin typeface="Carlito"/>
              <a:cs typeface="Carlito"/>
            </a:rPr>
            <a:t>Dictionary</a:t>
          </a:r>
          <a:r>
            <a:rPr lang="en-US" spc="-95" dirty="0">
              <a:solidFill>
                <a:srgbClr val="FFFFFF"/>
              </a:solidFill>
              <a:latin typeface="Carlito"/>
              <a:cs typeface="Carlito"/>
            </a:rPr>
            <a:t> </a:t>
          </a:r>
          <a:r>
            <a:rPr lang="en-US" spc="-25" dirty="0">
              <a:solidFill>
                <a:srgbClr val="FFFFFF"/>
              </a:solidFill>
              <a:latin typeface="Carlito"/>
              <a:cs typeface="Carlito"/>
            </a:rPr>
            <a:t>relevant  </a:t>
          </a:r>
          <a:r>
            <a:rPr lang="en-US" spc="-20" dirty="0">
              <a:solidFill>
                <a:srgbClr val="FFFFFF"/>
              </a:solidFill>
              <a:latin typeface="Carlito"/>
              <a:cs typeface="Carlito"/>
            </a:rPr>
            <a:t>data and cast to Data Frame</a:t>
          </a:r>
          <a:endParaRPr lang="en-US" dirty="0">
            <a:latin typeface="Carlito"/>
            <a:cs typeface="Carlito"/>
          </a:endParaRPr>
        </a:p>
      </dgm:t>
    </dgm:pt>
    <dgm:pt modelId="{69519FF6-BF13-4693-900B-3CBBFC10669F}" type="parTrans" cxnId="{8C0888D5-0BEF-429B-8DE1-7752AA2F0DB5}">
      <dgm:prSet/>
      <dgm:spPr/>
      <dgm:t>
        <a:bodyPr/>
        <a:lstStyle/>
        <a:p>
          <a:pPr rtl="1"/>
          <a:endParaRPr lang="he-IL"/>
        </a:p>
      </dgm:t>
    </dgm:pt>
    <dgm:pt modelId="{35842DDD-4F0D-4621-8500-E6C4B7CE89CD}" type="sibTrans" cxnId="{8C0888D5-0BEF-429B-8DE1-7752AA2F0DB5}">
      <dgm:prSet/>
      <dgm:spPr/>
      <dgm:t>
        <a:bodyPr/>
        <a:lstStyle/>
        <a:p>
          <a:pPr rtl="1"/>
          <a:endParaRPr lang="he-IL"/>
        </a:p>
      </dgm:t>
    </dgm:pt>
    <dgm:pt modelId="{71A56F87-66A5-48BD-82F1-C163204CEB44}" type="pres">
      <dgm:prSet presAssocID="{846141D1-2B2B-401D-A246-8145386A97BB}" presName="Name0" presStyleCnt="0">
        <dgm:presLayoutVars>
          <dgm:dir/>
          <dgm:resizeHandles val="exact"/>
        </dgm:presLayoutVars>
      </dgm:prSet>
      <dgm:spPr/>
    </dgm:pt>
    <dgm:pt modelId="{D30B09EF-715B-43A0-AA15-A8187F0773BC}" type="pres">
      <dgm:prSet presAssocID="{101A5F01-7F9D-475D-9084-6CD4CA5A9982}" presName="node" presStyleLbl="node1" presStyleIdx="0" presStyleCnt="5">
        <dgm:presLayoutVars>
          <dgm:bulletEnabled val="1"/>
        </dgm:presLayoutVars>
      </dgm:prSet>
      <dgm:spPr/>
    </dgm:pt>
    <dgm:pt modelId="{64F0C2DF-5E0D-4E8F-812A-1B53C3DD1519}" type="pres">
      <dgm:prSet presAssocID="{743CEF9E-CDA8-46A0-972D-E168E7C43C71}" presName="sibTrans" presStyleLbl="sibTrans1D1" presStyleIdx="0" presStyleCnt="4"/>
      <dgm:spPr/>
    </dgm:pt>
    <dgm:pt modelId="{3A6F433A-A71C-46B9-A191-E5AE0111F3FA}" type="pres">
      <dgm:prSet presAssocID="{743CEF9E-CDA8-46A0-972D-E168E7C43C71}" presName="connectorText" presStyleLbl="sibTrans1D1" presStyleIdx="0" presStyleCnt="4"/>
      <dgm:spPr/>
    </dgm:pt>
    <dgm:pt modelId="{B773922E-4D18-47ED-857C-2100F3FBBAF2}" type="pres">
      <dgm:prSet presAssocID="{8AD6117E-4C99-4C5E-BA5C-C032DD62DF76}" presName="node" presStyleLbl="node1" presStyleIdx="1" presStyleCnt="5">
        <dgm:presLayoutVars>
          <dgm:bulletEnabled val="1"/>
        </dgm:presLayoutVars>
      </dgm:prSet>
      <dgm:spPr/>
    </dgm:pt>
    <dgm:pt modelId="{98F2EEF1-8CB5-4308-A37B-74BF68AD911A}" type="pres">
      <dgm:prSet presAssocID="{4878927C-5937-4B94-8864-E30CBE797ACB}" presName="sibTrans" presStyleLbl="sibTrans1D1" presStyleIdx="1" presStyleCnt="4"/>
      <dgm:spPr/>
    </dgm:pt>
    <dgm:pt modelId="{0FAF887B-4248-42C1-9F86-EE404F55E245}" type="pres">
      <dgm:prSet presAssocID="{4878927C-5937-4B94-8864-E30CBE797ACB}" presName="connectorText" presStyleLbl="sibTrans1D1" presStyleIdx="1" presStyleCnt="4"/>
      <dgm:spPr/>
    </dgm:pt>
    <dgm:pt modelId="{B82F4E8F-1696-425F-A2FF-65A5DD5B13D3}" type="pres">
      <dgm:prSet presAssocID="{66D4FE16-93DC-4C05-9A89-2BE4B6C88B15}" presName="node" presStyleLbl="node1" presStyleIdx="2" presStyleCnt="5">
        <dgm:presLayoutVars>
          <dgm:bulletEnabled val="1"/>
        </dgm:presLayoutVars>
      </dgm:prSet>
      <dgm:spPr/>
    </dgm:pt>
    <dgm:pt modelId="{E2258C73-B36D-49C5-B4F4-9B97ACA34F86}" type="pres">
      <dgm:prSet presAssocID="{35842DDD-4F0D-4621-8500-E6C4B7CE89CD}" presName="sibTrans" presStyleLbl="sibTrans1D1" presStyleIdx="2" presStyleCnt="4"/>
      <dgm:spPr/>
    </dgm:pt>
    <dgm:pt modelId="{3182F2D3-529D-4D2E-B566-56777D837D53}" type="pres">
      <dgm:prSet presAssocID="{35842DDD-4F0D-4621-8500-E6C4B7CE89CD}" presName="connectorText" presStyleLbl="sibTrans1D1" presStyleIdx="2" presStyleCnt="4"/>
      <dgm:spPr/>
    </dgm:pt>
    <dgm:pt modelId="{23AEA915-A76F-4CAE-A568-FEC736CA77ED}" type="pres">
      <dgm:prSet presAssocID="{12631A43-78EA-4F78-B5B6-E1D97697108A}" presName="node" presStyleLbl="node1" presStyleIdx="3" presStyleCnt="5">
        <dgm:presLayoutVars>
          <dgm:bulletEnabled val="1"/>
        </dgm:presLayoutVars>
      </dgm:prSet>
      <dgm:spPr/>
    </dgm:pt>
    <dgm:pt modelId="{EB242147-6254-478D-96A4-927C6ADABAA6}" type="pres">
      <dgm:prSet presAssocID="{8A7B0177-3765-4CE9-875B-ACE4706E064F}" presName="sibTrans" presStyleLbl="sibTrans1D1" presStyleIdx="3" presStyleCnt="4"/>
      <dgm:spPr/>
    </dgm:pt>
    <dgm:pt modelId="{92776A3B-2AEC-443A-8224-A181C9243DB6}" type="pres">
      <dgm:prSet presAssocID="{8A7B0177-3765-4CE9-875B-ACE4706E064F}" presName="connectorText" presStyleLbl="sibTrans1D1" presStyleIdx="3" presStyleCnt="4"/>
      <dgm:spPr/>
    </dgm:pt>
    <dgm:pt modelId="{52E57618-5B5B-4F4D-9ACA-EDA070D0D908}" type="pres">
      <dgm:prSet presAssocID="{BC18A1D7-B826-4A43-BFBD-5467E6560DD6}" presName="node" presStyleLbl="node1" presStyleIdx="4" presStyleCnt="5">
        <dgm:presLayoutVars>
          <dgm:bulletEnabled val="1"/>
        </dgm:presLayoutVars>
      </dgm:prSet>
      <dgm:spPr/>
    </dgm:pt>
  </dgm:ptLst>
  <dgm:cxnLst>
    <dgm:cxn modelId="{DB44BA0D-9541-46E1-95BA-EAF8B72CC859}" type="presOf" srcId="{35842DDD-4F0D-4621-8500-E6C4B7CE89CD}" destId="{3182F2D3-529D-4D2E-B566-56777D837D53}" srcOrd="1" destOrd="0" presId="urn:microsoft.com/office/officeart/2005/8/layout/bProcess3"/>
    <dgm:cxn modelId="{BC928615-8ED2-4D4C-AF4D-21ACCDA5E021}" srcId="{846141D1-2B2B-401D-A246-8145386A97BB}" destId="{BC18A1D7-B826-4A43-BFBD-5467E6560DD6}" srcOrd="4" destOrd="0" parTransId="{862984CF-1ED4-4DE1-BC0C-CC0AFF7E6C5C}" sibTransId="{5B721B47-74EF-4ACA-9608-C12F5E416838}"/>
    <dgm:cxn modelId="{274B5631-B1AE-4871-8CB6-E861B9ED91F3}" type="presOf" srcId="{8A7B0177-3765-4CE9-875B-ACE4706E064F}" destId="{92776A3B-2AEC-443A-8224-A181C9243DB6}" srcOrd="1" destOrd="0" presId="urn:microsoft.com/office/officeart/2005/8/layout/bProcess3"/>
    <dgm:cxn modelId="{7437C035-DBD0-4E92-B268-6FD8E4051730}" type="presOf" srcId="{8AD6117E-4C99-4C5E-BA5C-C032DD62DF76}" destId="{B773922E-4D18-47ED-857C-2100F3FBBAF2}" srcOrd="0" destOrd="0" presId="urn:microsoft.com/office/officeart/2005/8/layout/bProcess3"/>
    <dgm:cxn modelId="{7B26165B-F705-4A65-A837-840A5CA1E7E1}" srcId="{846141D1-2B2B-401D-A246-8145386A97BB}" destId="{12631A43-78EA-4F78-B5B6-E1D97697108A}" srcOrd="3" destOrd="0" parTransId="{8EC7105F-E0FF-450A-87C0-9B6CC90C6BA8}" sibTransId="{8A7B0177-3765-4CE9-875B-ACE4706E064F}"/>
    <dgm:cxn modelId="{5B8B9860-F5AE-43EE-8D86-5484BEFFA91D}" type="presOf" srcId="{846141D1-2B2B-401D-A246-8145386A97BB}" destId="{71A56F87-66A5-48BD-82F1-C163204CEB44}" srcOrd="0" destOrd="0" presId="urn:microsoft.com/office/officeart/2005/8/layout/bProcess3"/>
    <dgm:cxn modelId="{380F6166-27F9-478C-A373-E990BD38A166}" type="presOf" srcId="{8A7B0177-3765-4CE9-875B-ACE4706E064F}" destId="{EB242147-6254-478D-96A4-927C6ADABAA6}" srcOrd="0" destOrd="0" presId="urn:microsoft.com/office/officeart/2005/8/layout/bProcess3"/>
    <dgm:cxn modelId="{5EA07E6C-5028-4248-96F5-B5D824BE0F9F}" type="presOf" srcId="{4878927C-5937-4B94-8864-E30CBE797ACB}" destId="{98F2EEF1-8CB5-4308-A37B-74BF68AD911A}" srcOrd="0" destOrd="0" presId="urn:microsoft.com/office/officeart/2005/8/layout/bProcess3"/>
    <dgm:cxn modelId="{6EF9AE58-EF68-4FD2-A4F4-78AFBDE43262}" type="presOf" srcId="{743CEF9E-CDA8-46A0-972D-E168E7C43C71}" destId="{3A6F433A-A71C-46B9-A191-E5AE0111F3FA}" srcOrd="1" destOrd="0" presId="urn:microsoft.com/office/officeart/2005/8/layout/bProcess3"/>
    <dgm:cxn modelId="{5DF68389-8FF4-41E0-AF07-DCDF62EA0F3F}" srcId="{846141D1-2B2B-401D-A246-8145386A97BB}" destId="{8AD6117E-4C99-4C5E-BA5C-C032DD62DF76}" srcOrd="1" destOrd="0" parTransId="{D843A940-23FB-45DC-8C53-C314D039175F}" sibTransId="{4878927C-5937-4B94-8864-E30CBE797ACB}"/>
    <dgm:cxn modelId="{D9FFB69B-1282-4446-8BBE-156EA9A49CC4}" type="presOf" srcId="{12631A43-78EA-4F78-B5B6-E1D97697108A}" destId="{23AEA915-A76F-4CAE-A568-FEC736CA77ED}" srcOrd="0" destOrd="0" presId="urn:microsoft.com/office/officeart/2005/8/layout/bProcess3"/>
    <dgm:cxn modelId="{9EACE0B9-E45C-4ECE-87D8-B3218BEB8813}" type="presOf" srcId="{BC18A1D7-B826-4A43-BFBD-5467E6560DD6}" destId="{52E57618-5B5B-4F4D-9ACA-EDA070D0D908}" srcOrd="0" destOrd="0" presId="urn:microsoft.com/office/officeart/2005/8/layout/bProcess3"/>
    <dgm:cxn modelId="{A4FE4DCA-16DB-4733-AD0D-17080EE39FEE}" type="presOf" srcId="{66D4FE16-93DC-4C05-9A89-2BE4B6C88B15}" destId="{B82F4E8F-1696-425F-A2FF-65A5DD5B13D3}" srcOrd="0" destOrd="0" presId="urn:microsoft.com/office/officeart/2005/8/layout/bProcess3"/>
    <dgm:cxn modelId="{117DD2CF-82E3-4492-9E12-153376057C53}" type="presOf" srcId="{101A5F01-7F9D-475D-9084-6CD4CA5A9982}" destId="{D30B09EF-715B-43A0-AA15-A8187F0773BC}" srcOrd="0" destOrd="0" presId="urn:microsoft.com/office/officeart/2005/8/layout/bProcess3"/>
    <dgm:cxn modelId="{F61A3ED2-DE62-44FD-9608-64D060115E85}" type="presOf" srcId="{743CEF9E-CDA8-46A0-972D-E168E7C43C71}" destId="{64F0C2DF-5E0D-4E8F-812A-1B53C3DD1519}" srcOrd="0" destOrd="0" presId="urn:microsoft.com/office/officeart/2005/8/layout/bProcess3"/>
    <dgm:cxn modelId="{8C0888D5-0BEF-429B-8DE1-7752AA2F0DB5}" srcId="{846141D1-2B2B-401D-A246-8145386A97BB}" destId="{66D4FE16-93DC-4C05-9A89-2BE4B6C88B15}" srcOrd="2" destOrd="0" parTransId="{69519FF6-BF13-4693-900B-3CBBFC10669F}" sibTransId="{35842DDD-4F0D-4621-8500-E6C4B7CE89CD}"/>
    <dgm:cxn modelId="{2E0D2ED8-94CA-4135-9A4F-E0F076B2E972}" type="presOf" srcId="{35842DDD-4F0D-4621-8500-E6C4B7CE89CD}" destId="{E2258C73-B36D-49C5-B4F4-9B97ACA34F86}" srcOrd="0" destOrd="0" presId="urn:microsoft.com/office/officeart/2005/8/layout/bProcess3"/>
    <dgm:cxn modelId="{4B1C47DA-622A-4906-9378-EFF5BDE01574}" type="presOf" srcId="{4878927C-5937-4B94-8864-E30CBE797ACB}" destId="{0FAF887B-4248-42C1-9F86-EE404F55E245}" srcOrd="1" destOrd="0" presId="urn:microsoft.com/office/officeart/2005/8/layout/bProcess3"/>
    <dgm:cxn modelId="{1C6C37F5-94E4-49DB-9CF6-998D71ED7695}" srcId="{846141D1-2B2B-401D-A246-8145386A97BB}" destId="{101A5F01-7F9D-475D-9084-6CD4CA5A9982}" srcOrd="0" destOrd="0" parTransId="{A6EF9F88-5854-414F-ACD3-D2A67823484E}" sibTransId="{743CEF9E-CDA8-46A0-972D-E168E7C43C71}"/>
    <dgm:cxn modelId="{D22FAB0F-138E-42E5-9D23-3AB8E4F29E10}" type="presParOf" srcId="{71A56F87-66A5-48BD-82F1-C163204CEB44}" destId="{D30B09EF-715B-43A0-AA15-A8187F0773BC}" srcOrd="0" destOrd="0" presId="urn:microsoft.com/office/officeart/2005/8/layout/bProcess3"/>
    <dgm:cxn modelId="{21A57763-75A9-4DEC-885E-CADCA461CD18}" type="presParOf" srcId="{71A56F87-66A5-48BD-82F1-C163204CEB44}" destId="{64F0C2DF-5E0D-4E8F-812A-1B53C3DD1519}" srcOrd="1" destOrd="0" presId="urn:microsoft.com/office/officeart/2005/8/layout/bProcess3"/>
    <dgm:cxn modelId="{698EF742-4CBD-4BFF-8F13-7AC1AD3FC60F}" type="presParOf" srcId="{64F0C2DF-5E0D-4E8F-812A-1B53C3DD1519}" destId="{3A6F433A-A71C-46B9-A191-E5AE0111F3FA}" srcOrd="0" destOrd="0" presId="urn:microsoft.com/office/officeart/2005/8/layout/bProcess3"/>
    <dgm:cxn modelId="{FD70C283-6661-4067-BC55-F992DA3CD5B7}" type="presParOf" srcId="{71A56F87-66A5-48BD-82F1-C163204CEB44}" destId="{B773922E-4D18-47ED-857C-2100F3FBBAF2}" srcOrd="2" destOrd="0" presId="urn:microsoft.com/office/officeart/2005/8/layout/bProcess3"/>
    <dgm:cxn modelId="{42946C85-4D70-4DBB-96A5-0CCA4D7F7366}" type="presParOf" srcId="{71A56F87-66A5-48BD-82F1-C163204CEB44}" destId="{98F2EEF1-8CB5-4308-A37B-74BF68AD911A}" srcOrd="3" destOrd="0" presId="urn:microsoft.com/office/officeart/2005/8/layout/bProcess3"/>
    <dgm:cxn modelId="{FCD58DE3-35D9-4274-826D-837434BC9AF4}" type="presParOf" srcId="{98F2EEF1-8CB5-4308-A37B-74BF68AD911A}" destId="{0FAF887B-4248-42C1-9F86-EE404F55E245}" srcOrd="0" destOrd="0" presId="urn:microsoft.com/office/officeart/2005/8/layout/bProcess3"/>
    <dgm:cxn modelId="{E4C9A72B-3966-46B5-AEBC-FFBC81993439}" type="presParOf" srcId="{71A56F87-66A5-48BD-82F1-C163204CEB44}" destId="{B82F4E8F-1696-425F-A2FF-65A5DD5B13D3}" srcOrd="4" destOrd="0" presId="urn:microsoft.com/office/officeart/2005/8/layout/bProcess3"/>
    <dgm:cxn modelId="{C20CC734-CB3D-4724-B88E-7B55DF471296}" type="presParOf" srcId="{71A56F87-66A5-48BD-82F1-C163204CEB44}" destId="{E2258C73-B36D-49C5-B4F4-9B97ACA34F86}" srcOrd="5" destOrd="0" presId="urn:microsoft.com/office/officeart/2005/8/layout/bProcess3"/>
    <dgm:cxn modelId="{6FBC65F3-46BC-422C-9EB9-11D4C05D194F}" type="presParOf" srcId="{E2258C73-B36D-49C5-B4F4-9B97ACA34F86}" destId="{3182F2D3-529D-4D2E-B566-56777D837D53}" srcOrd="0" destOrd="0" presId="urn:microsoft.com/office/officeart/2005/8/layout/bProcess3"/>
    <dgm:cxn modelId="{EAC0ADEE-5F46-46AE-BC9E-78EBCA0BA0E2}" type="presParOf" srcId="{71A56F87-66A5-48BD-82F1-C163204CEB44}" destId="{23AEA915-A76F-4CAE-A568-FEC736CA77ED}" srcOrd="6" destOrd="0" presId="urn:microsoft.com/office/officeart/2005/8/layout/bProcess3"/>
    <dgm:cxn modelId="{5933802A-ED75-4413-9A49-EEA7FECCEFED}" type="presParOf" srcId="{71A56F87-66A5-48BD-82F1-C163204CEB44}" destId="{EB242147-6254-478D-96A4-927C6ADABAA6}" srcOrd="7" destOrd="0" presId="urn:microsoft.com/office/officeart/2005/8/layout/bProcess3"/>
    <dgm:cxn modelId="{857D5B90-3E02-470D-BFE3-67836D492E5C}" type="presParOf" srcId="{EB242147-6254-478D-96A4-927C6ADABAA6}" destId="{92776A3B-2AEC-443A-8224-A181C9243DB6}" srcOrd="0" destOrd="0" presId="urn:microsoft.com/office/officeart/2005/8/layout/bProcess3"/>
    <dgm:cxn modelId="{7F625680-4292-45AC-AED0-D2084975B3A1}" type="presParOf" srcId="{71A56F87-66A5-48BD-82F1-C163204CEB44}" destId="{52E57618-5B5B-4F4D-9ACA-EDA070D0D908}"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6141D1-2B2B-401D-A246-8145386A97BB}" type="doc">
      <dgm:prSet loTypeId="urn:microsoft.com/office/officeart/2005/8/layout/bProcess3" loCatId="process" qsTypeId="urn:microsoft.com/office/officeart/2005/8/quickstyle/simple5" qsCatId="simple" csTypeId="urn:microsoft.com/office/officeart/2005/8/colors/accent0_3" csCatId="mainScheme" phldr="1"/>
      <dgm:spPr/>
      <dgm:t>
        <a:bodyPr/>
        <a:lstStyle/>
        <a:p>
          <a:pPr rtl="1"/>
          <a:endParaRPr lang="he-IL"/>
        </a:p>
      </dgm:t>
    </dgm:pt>
    <dgm:pt modelId="{101A5F01-7F9D-475D-9084-6CD4CA5A9982}">
      <dgm:prSet phldrT="[טקסט]"/>
      <dgm:spPr/>
      <dgm:t>
        <a:bodyPr/>
        <a:lstStyle/>
        <a:p>
          <a:pPr rtl="1"/>
          <a:r>
            <a:rPr lang="en-US" spc="-25" dirty="0">
              <a:solidFill>
                <a:srgbClr val="FFFFFF"/>
              </a:solidFill>
              <a:latin typeface="Carlito"/>
              <a:cs typeface="Carlito"/>
            </a:rPr>
            <a:t>Request</a:t>
          </a:r>
          <a:r>
            <a:rPr lang="en-US" spc="-114" dirty="0">
              <a:solidFill>
                <a:srgbClr val="FFFFFF"/>
              </a:solidFill>
              <a:latin typeface="Carlito"/>
              <a:cs typeface="Carlito"/>
            </a:rPr>
            <a:t> </a:t>
          </a:r>
          <a:r>
            <a:rPr lang="en-US" spc="-5" dirty="0">
              <a:solidFill>
                <a:srgbClr val="FFFFFF"/>
              </a:solidFill>
              <a:latin typeface="Carlito"/>
              <a:cs typeface="Carlito"/>
            </a:rPr>
            <a:t>Wikipedia</a:t>
          </a:r>
          <a:endParaRPr lang="en-US" dirty="0">
            <a:latin typeface="Carlito"/>
            <a:cs typeface="Carlito"/>
          </a:endParaRPr>
        </a:p>
      </dgm:t>
    </dgm:pt>
    <dgm:pt modelId="{A6EF9F88-5854-414F-ACD3-D2A67823484E}" type="parTrans" cxnId="{1C6C37F5-94E4-49DB-9CF6-998D71ED7695}">
      <dgm:prSet/>
      <dgm:spPr/>
      <dgm:t>
        <a:bodyPr/>
        <a:lstStyle/>
        <a:p>
          <a:pPr rtl="1"/>
          <a:endParaRPr lang="he-IL"/>
        </a:p>
      </dgm:t>
    </dgm:pt>
    <dgm:pt modelId="{743CEF9E-CDA8-46A0-972D-E168E7C43C71}" type="sibTrans" cxnId="{1C6C37F5-94E4-49DB-9CF6-998D71ED7695}">
      <dgm:prSet/>
      <dgm:spPr/>
      <dgm:t>
        <a:bodyPr/>
        <a:lstStyle/>
        <a:p>
          <a:pPr rtl="1"/>
          <a:endParaRPr lang="he-IL"/>
        </a:p>
      </dgm:t>
    </dgm:pt>
    <dgm:pt modelId="{8AD6117E-4C99-4C5E-BA5C-C032DD62DF76}">
      <dgm:prSet phldrT="[טקסט]"/>
      <dgm:spPr/>
      <dgm:t>
        <a:bodyPr/>
        <a:lstStyle/>
        <a:p>
          <a:pPr rtl="1"/>
          <a:r>
            <a:rPr lang="en-US" spc="-15" dirty="0" err="1">
              <a:solidFill>
                <a:srgbClr val="FFFFFF"/>
              </a:solidFill>
              <a:latin typeface="Carlito"/>
              <a:cs typeface="Carlito"/>
            </a:rPr>
            <a:t>BeautifulSoup</a:t>
          </a:r>
          <a:endParaRPr lang="en-US" dirty="0">
            <a:latin typeface="Carlito"/>
            <a:cs typeface="Carlito"/>
          </a:endParaRPr>
        </a:p>
        <a:p>
          <a:pPr rtl="1"/>
          <a:r>
            <a:rPr lang="en-US" spc="-20" dirty="0">
              <a:solidFill>
                <a:srgbClr val="FFFFFF"/>
              </a:solidFill>
              <a:latin typeface="Carlito"/>
              <a:cs typeface="Carlito"/>
            </a:rPr>
            <a:t>html5lib</a:t>
          </a:r>
          <a:r>
            <a:rPr lang="en-US" spc="-105" dirty="0">
              <a:solidFill>
                <a:srgbClr val="FFFFFF"/>
              </a:solidFill>
              <a:latin typeface="Carlito"/>
              <a:cs typeface="Carlito"/>
            </a:rPr>
            <a:t> </a:t>
          </a:r>
          <a:r>
            <a:rPr lang="en-US" spc="-35" dirty="0">
              <a:solidFill>
                <a:srgbClr val="FFFFFF"/>
              </a:solidFill>
              <a:latin typeface="Carlito"/>
              <a:cs typeface="Carlito"/>
            </a:rPr>
            <a:t>Parser</a:t>
          </a:r>
          <a:endParaRPr lang="he-IL" dirty="0"/>
        </a:p>
      </dgm:t>
    </dgm:pt>
    <dgm:pt modelId="{D843A940-23FB-45DC-8C53-C314D039175F}" type="parTrans" cxnId="{5DF68389-8FF4-41E0-AF07-DCDF62EA0F3F}">
      <dgm:prSet/>
      <dgm:spPr/>
      <dgm:t>
        <a:bodyPr/>
        <a:lstStyle/>
        <a:p>
          <a:pPr rtl="1"/>
          <a:endParaRPr lang="he-IL"/>
        </a:p>
      </dgm:t>
    </dgm:pt>
    <dgm:pt modelId="{4878927C-5937-4B94-8864-E30CBE797ACB}" type="sibTrans" cxnId="{5DF68389-8FF4-41E0-AF07-DCDF62EA0F3F}">
      <dgm:prSet/>
      <dgm:spPr/>
      <dgm:t>
        <a:bodyPr/>
        <a:lstStyle/>
        <a:p>
          <a:pPr rtl="1"/>
          <a:endParaRPr lang="he-IL"/>
        </a:p>
      </dgm:t>
    </dgm:pt>
    <dgm:pt modelId="{12631A43-78EA-4F78-B5B6-E1D97697108A}">
      <dgm:prSet phldrT="[טקסט]"/>
      <dgm:spPr/>
      <dgm:t>
        <a:bodyPr/>
        <a:lstStyle/>
        <a:p>
          <a:pPr rtl="1"/>
          <a:r>
            <a:rPr lang="en-US" spc="-40" dirty="0">
              <a:solidFill>
                <a:srgbClr val="FFFFFF"/>
              </a:solidFill>
              <a:latin typeface="Carlito"/>
              <a:cs typeface="Carlito"/>
            </a:rPr>
            <a:t>Create</a:t>
          </a:r>
          <a:r>
            <a:rPr lang="en-US" spc="-70" dirty="0">
              <a:solidFill>
                <a:srgbClr val="FFFFFF"/>
              </a:solidFill>
              <a:latin typeface="Carlito"/>
              <a:cs typeface="Carlito"/>
            </a:rPr>
            <a:t> </a:t>
          </a:r>
          <a:r>
            <a:rPr lang="en-US" spc="-10" dirty="0">
              <a:solidFill>
                <a:srgbClr val="FFFFFF"/>
              </a:solidFill>
              <a:latin typeface="Carlito"/>
              <a:cs typeface="Carlito"/>
            </a:rPr>
            <a:t>dictionary</a:t>
          </a:r>
          <a:endParaRPr lang="he-IL" dirty="0"/>
        </a:p>
      </dgm:t>
    </dgm:pt>
    <dgm:pt modelId="{8EC7105F-E0FF-450A-87C0-9B6CC90C6BA8}" type="parTrans" cxnId="{7B26165B-F705-4A65-A837-840A5CA1E7E1}">
      <dgm:prSet/>
      <dgm:spPr/>
      <dgm:t>
        <a:bodyPr/>
        <a:lstStyle/>
        <a:p>
          <a:pPr rtl="1"/>
          <a:endParaRPr lang="he-IL"/>
        </a:p>
      </dgm:t>
    </dgm:pt>
    <dgm:pt modelId="{8A7B0177-3765-4CE9-875B-ACE4706E064F}" type="sibTrans" cxnId="{7B26165B-F705-4A65-A837-840A5CA1E7E1}">
      <dgm:prSet/>
      <dgm:spPr/>
      <dgm:t>
        <a:bodyPr/>
        <a:lstStyle/>
        <a:p>
          <a:pPr rtl="1"/>
          <a:endParaRPr lang="he-IL"/>
        </a:p>
      </dgm:t>
    </dgm:pt>
    <dgm:pt modelId="{BC18A1D7-B826-4A43-BFBD-5467E6560DD6}">
      <dgm:prSet phldrT="[טקסט]"/>
      <dgm:spPr/>
      <dgm:t>
        <a:bodyPr/>
        <a:lstStyle/>
        <a:p>
          <a:pPr rtl="1"/>
          <a:r>
            <a:rPr lang="en-US" spc="-45" dirty="0">
              <a:solidFill>
                <a:srgbClr val="FFFFFF"/>
              </a:solidFill>
              <a:latin typeface="Carlito"/>
              <a:cs typeface="Carlito"/>
            </a:rPr>
            <a:t>Iterate</a:t>
          </a:r>
          <a:r>
            <a:rPr lang="en-US" spc="-135" dirty="0">
              <a:solidFill>
                <a:srgbClr val="FFFFFF"/>
              </a:solidFill>
              <a:latin typeface="Carlito"/>
              <a:cs typeface="Carlito"/>
            </a:rPr>
            <a:t> </a:t>
          </a:r>
          <a:r>
            <a:rPr lang="en-US" spc="-20" dirty="0">
              <a:solidFill>
                <a:srgbClr val="FFFFFF"/>
              </a:solidFill>
              <a:latin typeface="Carlito"/>
              <a:cs typeface="Carlito"/>
            </a:rPr>
            <a:t>through  table </a:t>
          </a:r>
          <a:r>
            <a:rPr lang="en-US" spc="-5" dirty="0">
              <a:solidFill>
                <a:srgbClr val="FFFFFF"/>
              </a:solidFill>
              <a:latin typeface="Carlito"/>
              <a:cs typeface="Carlito"/>
            </a:rPr>
            <a:t>cells </a:t>
          </a:r>
          <a:r>
            <a:rPr lang="en-US" spc="-30" dirty="0">
              <a:solidFill>
                <a:srgbClr val="FFFFFF"/>
              </a:solidFill>
              <a:latin typeface="Carlito"/>
              <a:cs typeface="Carlito"/>
            </a:rPr>
            <a:t>to  extract </a:t>
          </a:r>
          <a:r>
            <a:rPr lang="en-US" spc="-35" dirty="0">
              <a:solidFill>
                <a:srgbClr val="FFFFFF"/>
              </a:solidFill>
              <a:latin typeface="Carlito"/>
              <a:cs typeface="Carlito"/>
            </a:rPr>
            <a:t>data </a:t>
          </a:r>
          <a:r>
            <a:rPr lang="en-US" spc="-30" dirty="0">
              <a:solidFill>
                <a:srgbClr val="FFFFFF"/>
              </a:solidFill>
              <a:latin typeface="Carlito"/>
              <a:cs typeface="Carlito"/>
            </a:rPr>
            <a:t>to  </a:t>
          </a:r>
          <a:r>
            <a:rPr lang="en-US" spc="-10" dirty="0">
              <a:solidFill>
                <a:srgbClr val="FFFFFF"/>
              </a:solidFill>
              <a:latin typeface="Carlito"/>
              <a:cs typeface="Carlito"/>
            </a:rPr>
            <a:t>dictionary</a:t>
          </a:r>
          <a:endParaRPr lang="he-IL" dirty="0"/>
        </a:p>
      </dgm:t>
    </dgm:pt>
    <dgm:pt modelId="{862984CF-1ED4-4DE1-BC0C-CC0AFF7E6C5C}" type="parTrans" cxnId="{BC928615-8ED2-4D4C-AF4D-21ACCDA5E021}">
      <dgm:prSet/>
      <dgm:spPr/>
      <dgm:t>
        <a:bodyPr/>
        <a:lstStyle/>
        <a:p>
          <a:pPr rtl="1"/>
          <a:endParaRPr lang="he-IL"/>
        </a:p>
      </dgm:t>
    </dgm:pt>
    <dgm:pt modelId="{5B721B47-74EF-4ACA-9608-C12F5E416838}" type="sibTrans" cxnId="{BC928615-8ED2-4D4C-AF4D-21ACCDA5E021}">
      <dgm:prSet/>
      <dgm:spPr/>
      <dgm:t>
        <a:bodyPr/>
        <a:lstStyle/>
        <a:p>
          <a:pPr rtl="1"/>
          <a:endParaRPr lang="he-IL"/>
        </a:p>
      </dgm:t>
    </dgm:pt>
    <dgm:pt modelId="{66D4FE16-93DC-4C05-9A89-2BE4B6C88B15}">
      <dgm:prSet/>
      <dgm:spPr/>
      <dgm:t>
        <a:bodyPr/>
        <a:lstStyle/>
        <a:p>
          <a:pPr rtl="1"/>
          <a:r>
            <a:rPr lang="en-US" spc="-15" dirty="0">
              <a:solidFill>
                <a:srgbClr val="FFFFFF"/>
              </a:solidFill>
              <a:latin typeface="Carlito"/>
              <a:cs typeface="Carlito"/>
            </a:rPr>
            <a:t>Find </a:t>
          </a:r>
          <a:r>
            <a:rPr lang="en-US" spc="-5" dirty="0">
              <a:solidFill>
                <a:srgbClr val="FFFFFF"/>
              </a:solidFill>
              <a:latin typeface="Carlito"/>
              <a:cs typeface="Carlito"/>
            </a:rPr>
            <a:t>launch</a:t>
          </a:r>
          <a:r>
            <a:rPr lang="en-US" spc="-145" dirty="0">
              <a:solidFill>
                <a:srgbClr val="FFFFFF"/>
              </a:solidFill>
              <a:latin typeface="Carlito"/>
              <a:cs typeface="Carlito"/>
            </a:rPr>
            <a:t> </a:t>
          </a:r>
          <a:r>
            <a:rPr lang="en-US" spc="-40" dirty="0">
              <a:solidFill>
                <a:srgbClr val="FFFFFF"/>
              </a:solidFill>
              <a:latin typeface="Carlito"/>
              <a:cs typeface="Carlito"/>
            </a:rPr>
            <a:t>info </a:t>
          </a:r>
          <a:r>
            <a:rPr lang="en-US" spc="-25" dirty="0">
              <a:solidFill>
                <a:srgbClr val="FFFFFF"/>
              </a:solidFill>
              <a:latin typeface="Carlito"/>
              <a:cs typeface="Carlito"/>
            </a:rPr>
            <a:t>html</a:t>
          </a:r>
          <a:r>
            <a:rPr lang="en-US" spc="-70" dirty="0">
              <a:solidFill>
                <a:srgbClr val="FFFFFF"/>
              </a:solidFill>
              <a:latin typeface="Carlito"/>
              <a:cs typeface="Carlito"/>
            </a:rPr>
            <a:t> </a:t>
          </a:r>
          <a:r>
            <a:rPr lang="en-US" spc="-20" dirty="0">
              <a:solidFill>
                <a:srgbClr val="FFFFFF"/>
              </a:solidFill>
              <a:latin typeface="Carlito"/>
              <a:cs typeface="Carlito"/>
            </a:rPr>
            <a:t>table</a:t>
          </a:r>
          <a:endParaRPr lang="en-US" dirty="0">
            <a:latin typeface="Carlito"/>
            <a:cs typeface="Carlito"/>
          </a:endParaRPr>
        </a:p>
      </dgm:t>
    </dgm:pt>
    <dgm:pt modelId="{69519FF6-BF13-4693-900B-3CBBFC10669F}" type="parTrans" cxnId="{8C0888D5-0BEF-429B-8DE1-7752AA2F0DB5}">
      <dgm:prSet/>
      <dgm:spPr/>
      <dgm:t>
        <a:bodyPr/>
        <a:lstStyle/>
        <a:p>
          <a:pPr rtl="1"/>
          <a:endParaRPr lang="he-IL"/>
        </a:p>
      </dgm:t>
    </dgm:pt>
    <dgm:pt modelId="{35842DDD-4F0D-4621-8500-E6C4B7CE89CD}" type="sibTrans" cxnId="{8C0888D5-0BEF-429B-8DE1-7752AA2F0DB5}">
      <dgm:prSet/>
      <dgm:spPr/>
      <dgm:t>
        <a:bodyPr/>
        <a:lstStyle/>
        <a:p>
          <a:pPr rtl="1"/>
          <a:endParaRPr lang="he-IL"/>
        </a:p>
      </dgm:t>
    </dgm:pt>
    <dgm:pt modelId="{4CFD8445-09F5-4990-A5CC-5875787AB512}">
      <dgm:prSet/>
      <dgm:spPr/>
      <dgm:t>
        <a:bodyPr/>
        <a:lstStyle/>
        <a:p>
          <a:pPr rtl="1"/>
          <a:r>
            <a:rPr lang="en-US" spc="-20">
              <a:solidFill>
                <a:srgbClr val="FFFFFF"/>
              </a:solidFill>
              <a:latin typeface="Carlito"/>
              <a:cs typeface="Carlito"/>
            </a:rPr>
            <a:t>Cast </a:t>
          </a:r>
          <a:r>
            <a:rPr lang="en-US" spc="-5">
              <a:solidFill>
                <a:srgbClr val="FFFFFF"/>
              </a:solidFill>
              <a:latin typeface="Carlito"/>
              <a:cs typeface="Carlito"/>
            </a:rPr>
            <a:t>dictionary</a:t>
          </a:r>
          <a:r>
            <a:rPr lang="en-US" spc="-135">
              <a:solidFill>
                <a:srgbClr val="FFFFFF"/>
              </a:solidFill>
              <a:latin typeface="Carlito"/>
              <a:cs typeface="Carlito"/>
            </a:rPr>
            <a:t> </a:t>
          </a:r>
          <a:r>
            <a:rPr lang="en-US" spc="-60">
              <a:solidFill>
                <a:srgbClr val="FFFFFF"/>
              </a:solidFill>
              <a:latin typeface="Carlito"/>
              <a:cs typeface="Carlito"/>
            </a:rPr>
            <a:t>to  </a:t>
          </a:r>
          <a:r>
            <a:rPr lang="en-US" spc="-30">
              <a:solidFill>
                <a:srgbClr val="FFFFFF"/>
              </a:solidFill>
              <a:latin typeface="Carlito"/>
              <a:cs typeface="Carlito"/>
            </a:rPr>
            <a:t>DataFrame</a:t>
          </a:r>
          <a:endParaRPr lang="en-US">
            <a:latin typeface="Carlito"/>
            <a:cs typeface="Carlito"/>
          </a:endParaRPr>
        </a:p>
      </dgm:t>
    </dgm:pt>
    <dgm:pt modelId="{93983DEA-5ADE-442E-B25E-FA9217B30EDF}" type="parTrans" cxnId="{042ABDD5-5FC2-440E-84E2-D5E4F8D53ECF}">
      <dgm:prSet/>
      <dgm:spPr/>
      <dgm:t>
        <a:bodyPr/>
        <a:lstStyle/>
        <a:p>
          <a:pPr rtl="1"/>
          <a:endParaRPr lang="he-IL"/>
        </a:p>
      </dgm:t>
    </dgm:pt>
    <dgm:pt modelId="{03192C67-AAAD-45C0-B3E2-314F0E26DB2A}" type="sibTrans" cxnId="{042ABDD5-5FC2-440E-84E2-D5E4F8D53ECF}">
      <dgm:prSet/>
      <dgm:spPr/>
      <dgm:t>
        <a:bodyPr/>
        <a:lstStyle/>
        <a:p>
          <a:pPr rtl="1"/>
          <a:endParaRPr lang="he-IL"/>
        </a:p>
      </dgm:t>
    </dgm:pt>
    <dgm:pt modelId="{71A56F87-66A5-48BD-82F1-C163204CEB44}" type="pres">
      <dgm:prSet presAssocID="{846141D1-2B2B-401D-A246-8145386A97BB}" presName="Name0" presStyleCnt="0">
        <dgm:presLayoutVars>
          <dgm:dir/>
          <dgm:resizeHandles val="exact"/>
        </dgm:presLayoutVars>
      </dgm:prSet>
      <dgm:spPr/>
    </dgm:pt>
    <dgm:pt modelId="{D30B09EF-715B-43A0-AA15-A8187F0773BC}" type="pres">
      <dgm:prSet presAssocID="{101A5F01-7F9D-475D-9084-6CD4CA5A9982}" presName="node" presStyleLbl="node1" presStyleIdx="0" presStyleCnt="6">
        <dgm:presLayoutVars>
          <dgm:bulletEnabled val="1"/>
        </dgm:presLayoutVars>
      </dgm:prSet>
      <dgm:spPr/>
    </dgm:pt>
    <dgm:pt modelId="{64F0C2DF-5E0D-4E8F-812A-1B53C3DD1519}" type="pres">
      <dgm:prSet presAssocID="{743CEF9E-CDA8-46A0-972D-E168E7C43C71}" presName="sibTrans" presStyleLbl="sibTrans1D1" presStyleIdx="0" presStyleCnt="5"/>
      <dgm:spPr/>
    </dgm:pt>
    <dgm:pt modelId="{3A6F433A-A71C-46B9-A191-E5AE0111F3FA}" type="pres">
      <dgm:prSet presAssocID="{743CEF9E-CDA8-46A0-972D-E168E7C43C71}" presName="connectorText" presStyleLbl="sibTrans1D1" presStyleIdx="0" presStyleCnt="5"/>
      <dgm:spPr/>
    </dgm:pt>
    <dgm:pt modelId="{B773922E-4D18-47ED-857C-2100F3FBBAF2}" type="pres">
      <dgm:prSet presAssocID="{8AD6117E-4C99-4C5E-BA5C-C032DD62DF76}" presName="node" presStyleLbl="node1" presStyleIdx="1" presStyleCnt="6">
        <dgm:presLayoutVars>
          <dgm:bulletEnabled val="1"/>
        </dgm:presLayoutVars>
      </dgm:prSet>
      <dgm:spPr/>
    </dgm:pt>
    <dgm:pt modelId="{98F2EEF1-8CB5-4308-A37B-74BF68AD911A}" type="pres">
      <dgm:prSet presAssocID="{4878927C-5937-4B94-8864-E30CBE797ACB}" presName="sibTrans" presStyleLbl="sibTrans1D1" presStyleIdx="1" presStyleCnt="5"/>
      <dgm:spPr/>
    </dgm:pt>
    <dgm:pt modelId="{0FAF887B-4248-42C1-9F86-EE404F55E245}" type="pres">
      <dgm:prSet presAssocID="{4878927C-5937-4B94-8864-E30CBE797ACB}" presName="connectorText" presStyleLbl="sibTrans1D1" presStyleIdx="1" presStyleCnt="5"/>
      <dgm:spPr/>
    </dgm:pt>
    <dgm:pt modelId="{B82F4E8F-1696-425F-A2FF-65A5DD5B13D3}" type="pres">
      <dgm:prSet presAssocID="{66D4FE16-93DC-4C05-9A89-2BE4B6C88B15}" presName="node" presStyleLbl="node1" presStyleIdx="2" presStyleCnt="6">
        <dgm:presLayoutVars>
          <dgm:bulletEnabled val="1"/>
        </dgm:presLayoutVars>
      </dgm:prSet>
      <dgm:spPr/>
    </dgm:pt>
    <dgm:pt modelId="{E2258C73-B36D-49C5-B4F4-9B97ACA34F86}" type="pres">
      <dgm:prSet presAssocID="{35842DDD-4F0D-4621-8500-E6C4B7CE89CD}" presName="sibTrans" presStyleLbl="sibTrans1D1" presStyleIdx="2" presStyleCnt="5"/>
      <dgm:spPr/>
    </dgm:pt>
    <dgm:pt modelId="{3182F2D3-529D-4D2E-B566-56777D837D53}" type="pres">
      <dgm:prSet presAssocID="{35842DDD-4F0D-4621-8500-E6C4B7CE89CD}" presName="connectorText" presStyleLbl="sibTrans1D1" presStyleIdx="2" presStyleCnt="5"/>
      <dgm:spPr/>
    </dgm:pt>
    <dgm:pt modelId="{23AEA915-A76F-4CAE-A568-FEC736CA77ED}" type="pres">
      <dgm:prSet presAssocID="{12631A43-78EA-4F78-B5B6-E1D97697108A}" presName="node" presStyleLbl="node1" presStyleIdx="3" presStyleCnt="6">
        <dgm:presLayoutVars>
          <dgm:bulletEnabled val="1"/>
        </dgm:presLayoutVars>
      </dgm:prSet>
      <dgm:spPr/>
    </dgm:pt>
    <dgm:pt modelId="{EB242147-6254-478D-96A4-927C6ADABAA6}" type="pres">
      <dgm:prSet presAssocID="{8A7B0177-3765-4CE9-875B-ACE4706E064F}" presName="sibTrans" presStyleLbl="sibTrans1D1" presStyleIdx="3" presStyleCnt="5"/>
      <dgm:spPr/>
    </dgm:pt>
    <dgm:pt modelId="{92776A3B-2AEC-443A-8224-A181C9243DB6}" type="pres">
      <dgm:prSet presAssocID="{8A7B0177-3765-4CE9-875B-ACE4706E064F}" presName="connectorText" presStyleLbl="sibTrans1D1" presStyleIdx="3" presStyleCnt="5"/>
      <dgm:spPr/>
    </dgm:pt>
    <dgm:pt modelId="{52E57618-5B5B-4F4D-9ACA-EDA070D0D908}" type="pres">
      <dgm:prSet presAssocID="{BC18A1D7-B826-4A43-BFBD-5467E6560DD6}" presName="node" presStyleLbl="node1" presStyleIdx="4" presStyleCnt="6">
        <dgm:presLayoutVars>
          <dgm:bulletEnabled val="1"/>
        </dgm:presLayoutVars>
      </dgm:prSet>
      <dgm:spPr/>
    </dgm:pt>
    <dgm:pt modelId="{D47D25F5-3CC8-4839-9C7C-0C6CA6F02448}" type="pres">
      <dgm:prSet presAssocID="{5B721B47-74EF-4ACA-9608-C12F5E416838}" presName="sibTrans" presStyleLbl="sibTrans1D1" presStyleIdx="4" presStyleCnt="5"/>
      <dgm:spPr/>
    </dgm:pt>
    <dgm:pt modelId="{6C306049-98F7-45A6-A674-4DA1310E48E2}" type="pres">
      <dgm:prSet presAssocID="{5B721B47-74EF-4ACA-9608-C12F5E416838}" presName="connectorText" presStyleLbl="sibTrans1D1" presStyleIdx="4" presStyleCnt="5"/>
      <dgm:spPr/>
    </dgm:pt>
    <dgm:pt modelId="{F27D1978-DDCD-401A-A311-9B2ADF6B8ABA}" type="pres">
      <dgm:prSet presAssocID="{4CFD8445-09F5-4990-A5CC-5875787AB512}" presName="node" presStyleLbl="node1" presStyleIdx="5" presStyleCnt="6">
        <dgm:presLayoutVars>
          <dgm:bulletEnabled val="1"/>
        </dgm:presLayoutVars>
      </dgm:prSet>
      <dgm:spPr/>
    </dgm:pt>
  </dgm:ptLst>
  <dgm:cxnLst>
    <dgm:cxn modelId="{E34E3F02-08B8-4315-BEDC-D83ADA47FE8B}" type="presOf" srcId="{4CFD8445-09F5-4990-A5CC-5875787AB512}" destId="{F27D1978-DDCD-401A-A311-9B2ADF6B8ABA}" srcOrd="0" destOrd="0" presId="urn:microsoft.com/office/officeart/2005/8/layout/bProcess3"/>
    <dgm:cxn modelId="{DB44BA0D-9541-46E1-95BA-EAF8B72CC859}" type="presOf" srcId="{35842DDD-4F0D-4621-8500-E6C4B7CE89CD}" destId="{3182F2D3-529D-4D2E-B566-56777D837D53}" srcOrd="1" destOrd="0" presId="urn:microsoft.com/office/officeart/2005/8/layout/bProcess3"/>
    <dgm:cxn modelId="{BC928615-8ED2-4D4C-AF4D-21ACCDA5E021}" srcId="{846141D1-2B2B-401D-A246-8145386A97BB}" destId="{BC18A1D7-B826-4A43-BFBD-5467E6560DD6}" srcOrd="4" destOrd="0" parTransId="{862984CF-1ED4-4DE1-BC0C-CC0AFF7E6C5C}" sibTransId="{5B721B47-74EF-4ACA-9608-C12F5E416838}"/>
    <dgm:cxn modelId="{2E680B17-D2F7-4B04-8474-9B93D01921F7}" type="presOf" srcId="{5B721B47-74EF-4ACA-9608-C12F5E416838}" destId="{D47D25F5-3CC8-4839-9C7C-0C6CA6F02448}" srcOrd="0" destOrd="0" presId="urn:microsoft.com/office/officeart/2005/8/layout/bProcess3"/>
    <dgm:cxn modelId="{164EBF2D-93CC-4C68-985E-94F01C90FB37}" type="presOf" srcId="{5B721B47-74EF-4ACA-9608-C12F5E416838}" destId="{6C306049-98F7-45A6-A674-4DA1310E48E2}" srcOrd="1" destOrd="0" presId="urn:microsoft.com/office/officeart/2005/8/layout/bProcess3"/>
    <dgm:cxn modelId="{274B5631-B1AE-4871-8CB6-E861B9ED91F3}" type="presOf" srcId="{8A7B0177-3765-4CE9-875B-ACE4706E064F}" destId="{92776A3B-2AEC-443A-8224-A181C9243DB6}" srcOrd="1" destOrd="0" presId="urn:microsoft.com/office/officeart/2005/8/layout/bProcess3"/>
    <dgm:cxn modelId="{7437C035-DBD0-4E92-B268-6FD8E4051730}" type="presOf" srcId="{8AD6117E-4C99-4C5E-BA5C-C032DD62DF76}" destId="{B773922E-4D18-47ED-857C-2100F3FBBAF2}" srcOrd="0" destOrd="0" presId="urn:microsoft.com/office/officeart/2005/8/layout/bProcess3"/>
    <dgm:cxn modelId="{7B26165B-F705-4A65-A837-840A5CA1E7E1}" srcId="{846141D1-2B2B-401D-A246-8145386A97BB}" destId="{12631A43-78EA-4F78-B5B6-E1D97697108A}" srcOrd="3" destOrd="0" parTransId="{8EC7105F-E0FF-450A-87C0-9B6CC90C6BA8}" sibTransId="{8A7B0177-3765-4CE9-875B-ACE4706E064F}"/>
    <dgm:cxn modelId="{5B8B9860-F5AE-43EE-8D86-5484BEFFA91D}" type="presOf" srcId="{846141D1-2B2B-401D-A246-8145386A97BB}" destId="{71A56F87-66A5-48BD-82F1-C163204CEB44}" srcOrd="0" destOrd="0" presId="urn:microsoft.com/office/officeart/2005/8/layout/bProcess3"/>
    <dgm:cxn modelId="{380F6166-27F9-478C-A373-E990BD38A166}" type="presOf" srcId="{8A7B0177-3765-4CE9-875B-ACE4706E064F}" destId="{EB242147-6254-478D-96A4-927C6ADABAA6}" srcOrd="0" destOrd="0" presId="urn:microsoft.com/office/officeart/2005/8/layout/bProcess3"/>
    <dgm:cxn modelId="{5EA07E6C-5028-4248-96F5-B5D824BE0F9F}" type="presOf" srcId="{4878927C-5937-4B94-8864-E30CBE797ACB}" destId="{98F2EEF1-8CB5-4308-A37B-74BF68AD911A}" srcOrd="0" destOrd="0" presId="urn:microsoft.com/office/officeart/2005/8/layout/bProcess3"/>
    <dgm:cxn modelId="{6EF9AE58-EF68-4FD2-A4F4-78AFBDE43262}" type="presOf" srcId="{743CEF9E-CDA8-46A0-972D-E168E7C43C71}" destId="{3A6F433A-A71C-46B9-A191-E5AE0111F3FA}" srcOrd="1" destOrd="0" presId="urn:microsoft.com/office/officeart/2005/8/layout/bProcess3"/>
    <dgm:cxn modelId="{5DF68389-8FF4-41E0-AF07-DCDF62EA0F3F}" srcId="{846141D1-2B2B-401D-A246-8145386A97BB}" destId="{8AD6117E-4C99-4C5E-BA5C-C032DD62DF76}" srcOrd="1" destOrd="0" parTransId="{D843A940-23FB-45DC-8C53-C314D039175F}" sibTransId="{4878927C-5937-4B94-8864-E30CBE797ACB}"/>
    <dgm:cxn modelId="{D9FFB69B-1282-4446-8BBE-156EA9A49CC4}" type="presOf" srcId="{12631A43-78EA-4F78-B5B6-E1D97697108A}" destId="{23AEA915-A76F-4CAE-A568-FEC736CA77ED}" srcOrd="0" destOrd="0" presId="urn:microsoft.com/office/officeart/2005/8/layout/bProcess3"/>
    <dgm:cxn modelId="{9EACE0B9-E45C-4ECE-87D8-B3218BEB8813}" type="presOf" srcId="{BC18A1D7-B826-4A43-BFBD-5467E6560DD6}" destId="{52E57618-5B5B-4F4D-9ACA-EDA070D0D908}" srcOrd="0" destOrd="0" presId="urn:microsoft.com/office/officeart/2005/8/layout/bProcess3"/>
    <dgm:cxn modelId="{A4FE4DCA-16DB-4733-AD0D-17080EE39FEE}" type="presOf" srcId="{66D4FE16-93DC-4C05-9A89-2BE4B6C88B15}" destId="{B82F4E8F-1696-425F-A2FF-65A5DD5B13D3}" srcOrd="0" destOrd="0" presId="urn:microsoft.com/office/officeart/2005/8/layout/bProcess3"/>
    <dgm:cxn modelId="{117DD2CF-82E3-4492-9E12-153376057C53}" type="presOf" srcId="{101A5F01-7F9D-475D-9084-6CD4CA5A9982}" destId="{D30B09EF-715B-43A0-AA15-A8187F0773BC}" srcOrd="0" destOrd="0" presId="urn:microsoft.com/office/officeart/2005/8/layout/bProcess3"/>
    <dgm:cxn modelId="{F61A3ED2-DE62-44FD-9608-64D060115E85}" type="presOf" srcId="{743CEF9E-CDA8-46A0-972D-E168E7C43C71}" destId="{64F0C2DF-5E0D-4E8F-812A-1B53C3DD1519}" srcOrd="0" destOrd="0" presId="urn:microsoft.com/office/officeart/2005/8/layout/bProcess3"/>
    <dgm:cxn modelId="{8C0888D5-0BEF-429B-8DE1-7752AA2F0DB5}" srcId="{846141D1-2B2B-401D-A246-8145386A97BB}" destId="{66D4FE16-93DC-4C05-9A89-2BE4B6C88B15}" srcOrd="2" destOrd="0" parTransId="{69519FF6-BF13-4693-900B-3CBBFC10669F}" sibTransId="{35842DDD-4F0D-4621-8500-E6C4B7CE89CD}"/>
    <dgm:cxn modelId="{042ABDD5-5FC2-440E-84E2-D5E4F8D53ECF}" srcId="{846141D1-2B2B-401D-A246-8145386A97BB}" destId="{4CFD8445-09F5-4990-A5CC-5875787AB512}" srcOrd="5" destOrd="0" parTransId="{93983DEA-5ADE-442E-B25E-FA9217B30EDF}" sibTransId="{03192C67-AAAD-45C0-B3E2-314F0E26DB2A}"/>
    <dgm:cxn modelId="{2E0D2ED8-94CA-4135-9A4F-E0F076B2E972}" type="presOf" srcId="{35842DDD-4F0D-4621-8500-E6C4B7CE89CD}" destId="{E2258C73-B36D-49C5-B4F4-9B97ACA34F86}" srcOrd="0" destOrd="0" presId="urn:microsoft.com/office/officeart/2005/8/layout/bProcess3"/>
    <dgm:cxn modelId="{4B1C47DA-622A-4906-9378-EFF5BDE01574}" type="presOf" srcId="{4878927C-5937-4B94-8864-E30CBE797ACB}" destId="{0FAF887B-4248-42C1-9F86-EE404F55E245}" srcOrd="1" destOrd="0" presId="urn:microsoft.com/office/officeart/2005/8/layout/bProcess3"/>
    <dgm:cxn modelId="{1C6C37F5-94E4-49DB-9CF6-998D71ED7695}" srcId="{846141D1-2B2B-401D-A246-8145386A97BB}" destId="{101A5F01-7F9D-475D-9084-6CD4CA5A9982}" srcOrd="0" destOrd="0" parTransId="{A6EF9F88-5854-414F-ACD3-D2A67823484E}" sibTransId="{743CEF9E-CDA8-46A0-972D-E168E7C43C71}"/>
    <dgm:cxn modelId="{D22FAB0F-138E-42E5-9D23-3AB8E4F29E10}" type="presParOf" srcId="{71A56F87-66A5-48BD-82F1-C163204CEB44}" destId="{D30B09EF-715B-43A0-AA15-A8187F0773BC}" srcOrd="0" destOrd="0" presId="urn:microsoft.com/office/officeart/2005/8/layout/bProcess3"/>
    <dgm:cxn modelId="{21A57763-75A9-4DEC-885E-CADCA461CD18}" type="presParOf" srcId="{71A56F87-66A5-48BD-82F1-C163204CEB44}" destId="{64F0C2DF-5E0D-4E8F-812A-1B53C3DD1519}" srcOrd="1" destOrd="0" presId="urn:microsoft.com/office/officeart/2005/8/layout/bProcess3"/>
    <dgm:cxn modelId="{698EF742-4CBD-4BFF-8F13-7AC1AD3FC60F}" type="presParOf" srcId="{64F0C2DF-5E0D-4E8F-812A-1B53C3DD1519}" destId="{3A6F433A-A71C-46B9-A191-E5AE0111F3FA}" srcOrd="0" destOrd="0" presId="urn:microsoft.com/office/officeart/2005/8/layout/bProcess3"/>
    <dgm:cxn modelId="{FD70C283-6661-4067-BC55-F992DA3CD5B7}" type="presParOf" srcId="{71A56F87-66A5-48BD-82F1-C163204CEB44}" destId="{B773922E-4D18-47ED-857C-2100F3FBBAF2}" srcOrd="2" destOrd="0" presId="urn:microsoft.com/office/officeart/2005/8/layout/bProcess3"/>
    <dgm:cxn modelId="{42946C85-4D70-4DBB-96A5-0CCA4D7F7366}" type="presParOf" srcId="{71A56F87-66A5-48BD-82F1-C163204CEB44}" destId="{98F2EEF1-8CB5-4308-A37B-74BF68AD911A}" srcOrd="3" destOrd="0" presId="urn:microsoft.com/office/officeart/2005/8/layout/bProcess3"/>
    <dgm:cxn modelId="{FCD58DE3-35D9-4274-826D-837434BC9AF4}" type="presParOf" srcId="{98F2EEF1-8CB5-4308-A37B-74BF68AD911A}" destId="{0FAF887B-4248-42C1-9F86-EE404F55E245}" srcOrd="0" destOrd="0" presId="urn:microsoft.com/office/officeart/2005/8/layout/bProcess3"/>
    <dgm:cxn modelId="{E4C9A72B-3966-46B5-AEBC-FFBC81993439}" type="presParOf" srcId="{71A56F87-66A5-48BD-82F1-C163204CEB44}" destId="{B82F4E8F-1696-425F-A2FF-65A5DD5B13D3}" srcOrd="4" destOrd="0" presId="urn:microsoft.com/office/officeart/2005/8/layout/bProcess3"/>
    <dgm:cxn modelId="{C20CC734-CB3D-4724-B88E-7B55DF471296}" type="presParOf" srcId="{71A56F87-66A5-48BD-82F1-C163204CEB44}" destId="{E2258C73-B36D-49C5-B4F4-9B97ACA34F86}" srcOrd="5" destOrd="0" presId="urn:microsoft.com/office/officeart/2005/8/layout/bProcess3"/>
    <dgm:cxn modelId="{6FBC65F3-46BC-422C-9EB9-11D4C05D194F}" type="presParOf" srcId="{E2258C73-B36D-49C5-B4F4-9B97ACA34F86}" destId="{3182F2D3-529D-4D2E-B566-56777D837D53}" srcOrd="0" destOrd="0" presId="urn:microsoft.com/office/officeart/2005/8/layout/bProcess3"/>
    <dgm:cxn modelId="{EAC0ADEE-5F46-46AE-BC9E-78EBCA0BA0E2}" type="presParOf" srcId="{71A56F87-66A5-48BD-82F1-C163204CEB44}" destId="{23AEA915-A76F-4CAE-A568-FEC736CA77ED}" srcOrd="6" destOrd="0" presId="urn:microsoft.com/office/officeart/2005/8/layout/bProcess3"/>
    <dgm:cxn modelId="{5933802A-ED75-4413-9A49-EEA7FECCEFED}" type="presParOf" srcId="{71A56F87-66A5-48BD-82F1-C163204CEB44}" destId="{EB242147-6254-478D-96A4-927C6ADABAA6}" srcOrd="7" destOrd="0" presId="urn:microsoft.com/office/officeart/2005/8/layout/bProcess3"/>
    <dgm:cxn modelId="{857D5B90-3E02-470D-BFE3-67836D492E5C}" type="presParOf" srcId="{EB242147-6254-478D-96A4-927C6ADABAA6}" destId="{92776A3B-2AEC-443A-8224-A181C9243DB6}" srcOrd="0" destOrd="0" presId="urn:microsoft.com/office/officeart/2005/8/layout/bProcess3"/>
    <dgm:cxn modelId="{7F625680-4292-45AC-AED0-D2084975B3A1}" type="presParOf" srcId="{71A56F87-66A5-48BD-82F1-C163204CEB44}" destId="{52E57618-5B5B-4F4D-9ACA-EDA070D0D908}" srcOrd="8" destOrd="0" presId="urn:microsoft.com/office/officeart/2005/8/layout/bProcess3"/>
    <dgm:cxn modelId="{6B5E5EA6-840C-4AAA-B6B2-967D29070F16}" type="presParOf" srcId="{71A56F87-66A5-48BD-82F1-C163204CEB44}" destId="{D47D25F5-3CC8-4839-9C7C-0C6CA6F02448}" srcOrd="9" destOrd="0" presId="urn:microsoft.com/office/officeart/2005/8/layout/bProcess3"/>
    <dgm:cxn modelId="{853619E9-E5D4-4FF7-966B-446D7694597E}" type="presParOf" srcId="{D47D25F5-3CC8-4839-9C7C-0C6CA6F02448}" destId="{6C306049-98F7-45A6-A674-4DA1310E48E2}" srcOrd="0" destOrd="0" presId="urn:microsoft.com/office/officeart/2005/8/layout/bProcess3"/>
    <dgm:cxn modelId="{5F315D59-9827-4880-B7DD-E160B4AEA1E0}" type="presParOf" srcId="{71A56F87-66A5-48BD-82F1-C163204CEB44}" destId="{F27D1978-DDCD-401A-A311-9B2ADF6B8ABA}"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6141D1-2B2B-401D-A246-8145386A97BB}" type="doc">
      <dgm:prSet loTypeId="urn:microsoft.com/office/officeart/2005/8/layout/bProcess3" loCatId="process" qsTypeId="urn:microsoft.com/office/officeart/2005/8/quickstyle/simple5" qsCatId="simple" csTypeId="urn:microsoft.com/office/officeart/2005/8/colors/accent0_3" csCatId="mainScheme" phldr="1"/>
      <dgm:spPr/>
      <dgm:t>
        <a:bodyPr/>
        <a:lstStyle/>
        <a:p>
          <a:pPr rtl="1"/>
          <a:endParaRPr lang="he-IL"/>
        </a:p>
      </dgm:t>
    </dgm:pt>
    <dgm:pt modelId="{101A5F01-7F9D-475D-9084-6CD4CA5A9982}">
      <dgm:prSet phldrT="[טקסט]"/>
      <dgm:spPr/>
      <dgm:t>
        <a:bodyPr/>
        <a:lstStyle/>
        <a:p>
          <a:pPr rtl="1"/>
          <a:r>
            <a:rPr lang="en-US" spc="-5" dirty="0">
              <a:solidFill>
                <a:srgbClr val="FFFFFF"/>
              </a:solidFill>
              <a:latin typeface="Carlito"/>
              <a:cs typeface="Carlito"/>
            </a:rPr>
            <a:t>Split </a:t>
          </a:r>
          <a:r>
            <a:rPr lang="en-US" dirty="0">
              <a:solidFill>
                <a:srgbClr val="FFFFFF"/>
              </a:solidFill>
              <a:latin typeface="Carlito"/>
              <a:cs typeface="Carlito"/>
            </a:rPr>
            <a:t>label</a:t>
          </a:r>
          <a:r>
            <a:rPr lang="en-US" spc="-195" dirty="0">
              <a:solidFill>
                <a:srgbClr val="FFFFFF"/>
              </a:solidFill>
              <a:latin typeface="Carlito"/>
              <a:cs typeface="Carlito"/>
            </a:rPr>
            <a:t> </a:t>
          </a:r>
          <a:r>
            <a:rPr lang="en-US" spc="-5" dirty="0">
              <a:solidFill>
                <a:srgbClr val="FFFFFF"/>
              </a:solidFill>
              <a:latin typeface="Carlito"/>
              <a:cs typeface="Carlito"/>
            </a:rPr>
            <a:t>column</a:t>
          </a:r>
          <a:br>
            <a:rPr lang="en-US" spc="-5" dirty="0">
              <a:solidFill>
                <a:srgbClr val="FFFFFF"/>
              </a:solidFill>
              <a:latin typeface="Carlito"/>
              <a:cs typeface="Carlito"/>
            </a:rPr>
          </a:br>
          <a:r>
            <a:rPr lang="en-US" dirty="0">
              <a:solidFill>
                <a:srgbClr val="FFFFFF"/>
              </a:solidFill>
              <a:latin typeface="Carlito"/>
              <a:cs typeface="Carlito"/>
            </a:rPr>
            <a:t>‘Class’ </a:t>
          </a:r>
          <a:r>
            <a:rPr lang="en-US" spc="-15" dirty="0">
              <a:solidFill>
                <a:srgbClr val="FFFFFF"/>
              </a:solidFill>
              <a:latin typeface="Carlito"/>
              <a:cs typeface="Carlito"/>
            </a:rPr>
            <a:t>from</a:t>
          </a:r>
          <a:r>
            <a:rPr lang="en-US" spc="-200" dirty="0">
              <a:solidFill>
                <a:srgbClr val="FFFFFF"/>
              </a:solidFill>
              <a:latin typeface="Carlito"/>
              <a:cs typeface="Carlito"/>
            </a:rPr>
            <a:t> </a:t>
          </a:r>
          <a:r>
            <a:rPr lang="en-US" spc="-15" dirty="0">
              <a:solidFill>
                <a:srgbClr val="FFFFFF"/>
              </a:solidFill>
              <a:latin typeface="Carlito"/>
              <a:cs typeface="Carlito"/>
            </a:rPr>
            <a:t>dataset</a:t>
          </a:r>
          <a:endParaRPr lang="en-US" dirty="0">
            <a:latin typeface="Carlito"/>
            <a:cs typeface="Carlito"/>
          </a:endParaRPr>
        </a:p>
      </dgm:t>
    </dgm:pt>
    <dgm:pt modelId="{A6EF9F88-5854-414F-ACD3-D2A67823484E}" type="parTrans" cxnId="{1C6C37F5-94E4-49DB-9CF6-998D71ED7695}">
      <dgm:prSet/>
      <dgm:spPr/>
      <dgm:t>
        <a:bodyPr/>
        <a:lstStyle/>
        <a:p>
          <a:pPr rtl="1"/>
          <a:endParaRPr lang="he-IL"/>
        </a:p>
      </dgm:t>
    </dgm:pt>
    <dgm:pt modelId="{743CEF9E-CDA8-46A0-972D-E168E7C43C71}" type="sibTrans" cxnId="{1C6C37F5-94E4-49DB-9CF6-998D71ED7695}">
      <dgm:prSet/>
      <dgm:spPr/>
      <dgm:t>
        <a:bodyPr/>
        <a:lstStyle/>
        <a:p>
          <a:pPr rtl="1"/>
          <a:endParaRPr lang="he-IL"/>
        </a:p>
      </dgm:t>
    </dgm:pt>
    <dgm:pt modelId="{8AD6117E-4C99-4C5E-BA5C-C032DD62DF76}">
      <dgm:prSet phldrT="[טקסט]"/>
      <dgm:spPr/>
      <dgm:t>
        <a:bodyPr/>
        <a:lstStyle/>
        <a:p>
          <a:pPr rtl="1"/>
          <a:r>
            <a:rPr lang="en-US" spc="-15" dirty="0">
              <a:solidFill>
                <a:srgbClr val="FFFFFF"/>
              </a:solidFill>
              <a:latin typeface="Carlito"/>
              <a:cs typeface="Carlito"/>
            </a:rPr>
            <a:t>Transform Features using </a:t>
          </a:r>
          <a:r>
            <a:rPr lang="en-US" spc="-15" dirty="0" err="1">
              <a:solidFill>
                <a:srgbClr val="FFFFFF"/>
              </a:solidFill>
              <a:latin typeface="Carlito"/>
              <a:cs typeface="Carlito"/>
            </a:rPr>
            <a:t>StandardScaler</a:t>
          </a:r>
          <a:endParaRPr lang="he-IL" dirty="0"/>
        </a:p>
      </dgm:t>
    </dgm:pt>
    <dgm:pt modelId="{D843A940-23FB-45DC-8C53-C314D039175F}" type="parTrans" cxnId="{5DF68389-8FF4-41E0-AF07-DCDF62EA0F3F}">
      <dgm:prSet/>
      <dgm:spPr/>
      <dgm:t>
        <a:bodyPr/>
        <a:lstStyle/>
        <a:p>
          <a:pPr rtl="1"/>
          <a:endParaRPr lang="he-IL"/>
        </a:p>
      </dgm:t>
    </dgm:pt>
    <dgm:pt modelId="{4878927C-5937-4B94-8864-E30CBE797ACB}" type="sibTrans" cxnId="{5DF68389-8FF4-41E0-AF07-DCDF62EA0F3F}">
      <dgm:prSet/>
      <dgm:spPr/>
      <dgm:t>
        <a:bodyPr/>
        <a:lstStyle/>
        <a:p>
          <a:pPr rtl="1"/>
          <a:endParaRPr lang="he-IL"/>
        </a:p>
      </dgm:t>
    </dgm:pt>
    <dgm:pt modelId="{12631A43-78EA-4F78-B5B6-E1D97697108A}">
      <dgm:prSet phldrT="[טקסט]"/>
      <dgm:spPr/>
      <dgm:t>
        <a:bodyPr/>
        <a:lstStyle/>
        <a:p>
          <a:pPr rtl="1"/>
          <a:r>
            <a:rPr lang="en-US" spc="-40" dirty="0">
              <a:solidFill>
                <a:srgbClr val="FFFFFF"/>
              </a:solidFill>
              <a:latin typeface="Carlito"/>
              <a:cs typeface="Carlito"/>
            </a:rPr>
            <a:t>Finding of optimal parameters using </a:t>
          </a:r>
          <a:r>
            <a:rPr lang="en-US" spc="-40" dirty="0" err="1">
              <a:solidFill>
                <a:srgbClr val="FFFFFF"/>
              </a:solidFill>
              <a:latin typeface="Carlito"/>
              <a:cs typeface="Carlito"/>
            </a:rPr>
            <a:t>GridSearchCV</a:t>
          </a:r>
          <a:r>
            <a:rPr lang="en-US" spc="-40" dirty="0">
              <a:solidFill>
                <a:srgbClr val="FFFFFF"/>
              </a:solidFill>
              <a:latin typeface="Carlito"/>
              <a:cs typeface="Carlito"/>
            </a:rPr>
            <a:t> on </a:t>
          </a:r>
          <a:r>
            <a:rPr lang="en-US" dirty="0" err="1">
              <a:solidFill>
                <a:srgbClr val="FFFFFF"/>
              </a:solidFill>
              <a:latin typeface="Carlito"/>
              <a:cs typeface="Carlito"/>
            </a:rPr>
            <a:t>LogReg</a:t>
          </a:r>
          <a:r>
            <a:rPr lang="en-US" dirty="0">
              <a:solidFill>
                <a:srgbClr val="FFFFFF"/>
              </a:solidFill>
              <a:latin typeface="Carlito"/>
              <a:cs typeface="Carlito"/>
            </a:rPr>
            <a:t>,</a:t>
          </a:r>
          <a:r>
            <a:rPr lang="en-US" spc="-200" dirty="0">
              <a:solidFill>
                <a:srgbClr val="FFFFFF"/>
              </a:solidFill>
              <a:latin typeface="Carlito"/>
              <a:cs typeface="Carlito"/>
            </a:rPr>
            <a:t> </a:t>
          </a:r>
          <a:r>
            <a:rPr lang="en-US" spc="-5" dirty="0">
              <a:solidFill>
                <a:srgbClr val="FFFFFF"/>
              </a:solidFill>
              <a:latin typeface="Carlito"/>
              <a:cs typeface="Carlito"/>
            </a:rPr>
            <a:t>SVM,</a:t>
          </a:r>
          <a:r>
            <a:rPr lang="en-US" dirty="0">
              <a:solidFill>
                <a:srgbClr val="FFFFFF"/>
              </a:solidFill>
              <a:latin typeface="Carlito"/>
              <a:cs typeface="Carlito"/>
            </a:rPr>
            <a:t> Decision </a:t>
          </a:r>
          <a:r>
            <a:rPr lang="en-US" spc="-45" dirty="0">
              <a:solidFill>
                <a:srgbClr val="FFFFFF"/>
              </a:solidFill>
              <a:latin typeface="Carlito"/>
              <a:cs typeface="Carlito"/>
            </a:rPr>
            <a:t>Tree,</a:t>
          </a:r>
          <a:r>
            <a:rPr lang="en-US" spc="-235" dirty="0">
              <a:solidFill>
                <a:srgbClr val="FFFFFF"/>
              </a:solidFill>
              <a:latin typeface="Carlito"/>
              <a:cs typeface="Carlito"/>
            </a:rPr>
            <a:t> </a:t>
          </a:r>
          <a:r>
            <a:rPr lang="en-US" dirty="0" err="1">
              <a:solidFill>
                <a:srgbClr val="FFFFFF"/>
              </a:solidFill>
              <a:latin typeface="Carlito"/>
              <a:cs typeface="Carlito"/>
            </a:rPr>
            <a:t>andKNN</a:t>
          </a:r>
          <a:r>
            <a:rPr lang="en-US" spc="-145" dirty="0">
              <a:solidFill>
                <a:srgbClr val="FFFFFF"/>
              </a:solidFill>
              <a:latin typeface="Carlito"/>
              <a:cs typeface="Carlito"/>
            </a:rPr>
            <a:t> </a:t>
          </a:r>
          <a:r>
            <a:rPr lang="en-US" dirty="0">
              <a:solidFill>
                <a:srgbClr val="FFFFFF"/>
              </a:solidFill>
              <a:latin typeface="Carlito"/>
              <a:cs typeface="Carlito"/>
            </a:rPr>
            <a:t>models</a:t>
          </a:r>
          <a:endParaRPr lang="he-IL" dirty="0"/>
        </a:p>
      </dgm:t>
    </dgm:pt>
    <dgm:pt modelId="{8EC7105F-E0FF-450A-87C0-9B6CC90C6BA8}" type="parTrans" cxnId="{7B26165B-F705-4A65-A837-840A5CA1E7E1}">
      <dgm:prSet/>
      <dgm:spPr/>
      <dgm:t>
        <a:bodyPr/>
        <a:lstStyle/>
        <a:p>
          <a:pPr rtl="1"/>
          <a:endParaRPr lang="he-IL"/>
        </a:p>
      </dgm:t>
    </dgm:pt>
    <dgm:pt modelId="{8A7B0177-3765-4CE9-875B-ACE4706E064F}" type="sibTrans" cxnId="{7B26165B-F705-4A65-A837-840A5CA1E7E1}">
      <dgm:prSet/>
      <dgm:spPr/>
      <dgm:t>
        <a:bodyPr/>
        <a:lstStyle/>
        <a:p>
          <a:pPr rtl="1"/>
          <a:endParaRPr lang="he-IL"/>
        </a:p>
      </dgm:t>
    </dgm:pt>
    <dgm:pt modelId="{BC18A1D7-B826-4A43-BFBD-5467E6560DD6}">
      <dgm:prSet phldrT="[טקסט]"/>
      <dgm:spPr/>
      <dgm:t>
        <a:bodyPr/>
        <a:lstStyle/>
        <a:p>
          <a:pPr rtl="1"/>
          <a:r>
            <a:rPr lang="en-US" dirty="0"/>
            <a:t>Score each model using test set accuracy and Confusion Matrix of all models</a:t>
          </a:r>
          <a:endParaRPr lang="he-IL" dirty="0"/>
        </a:p>
      </dgm:t>
    </dgm:pt>
    <dgm:pt modelId="{862984CF-1ED4-4DE1-BC0C-CC0AFF7E6C5C}" type="parTrans" cxnId="{BC928615-8ED2-4D4C-AF4D-21ACCDA5E021}">
      <dgm:prSet/>
      <dgm:spPr/>
      <dgm:t>
        <a:bodyPr/>
        <a:lstStyle/>
        <a:p>
          <a:pPr rtl="1"/>
          <a:endParaRPr lang="he-IL"/>
        </a:p>
      </dgm:t>
    </dgm:pt>
    <dgm:pt modelId="{5B721B47-74EF-4ACA-9608-C12F5E416838}" type="sibTrans" cxnId="{BC928615-8ED2-4D4C-AF4D-21ACCDA5E021}">
      <dgm:prSet/>
      <dgm:spPr/>
      <dgm:t>
        <a:bodyPr/>
        <a:lstStyle/>
        <a:p>
          <a:pPr rtl="1"/>
          <a:endParaRPr lang="he-IL"/>
        </a:p>
      </dgm:t>
    </dgm:pt>
    <dgm:pt modelId="{66D4FE16-93DC-4C05-9A89-2BE4B6C88B15}">
      <dgm:prSet/>
      <dgm:spPr/>
      <dgm:t>
        <a:bodyPr/>
        <a:lstStyle/>
        <a:p>
          <a:pPr rtl="1"/>
          <a:r>
            <a:rPr lang="en-US" spc="-15" dirty="0">
              <a:solidFill>
                <a:srgbClr val="FFFFFF"/>
              </a:solidFill>
              <a:latin typeface="Carlito"/>
              <a:cs typeface="Carlito"/>
            </a:rPr>
            <a:t>Train + Test split of the data</a:t>
          </a:r>
          <a:endParaRPr lang="en-US" dirty="0">
            <a:latin typeface="Carlito"/>
            <a:cs typeface="Carlito"/>
          </a:endParaRPr>
        </a:p>
      </dgm:t>
    </dgm:pt>
    <dgm:pt modelId="{69519FF6-BF13-4693-900B-3CBBFC10669F}" type="parTrans" cxnId="{8C0888D5-0BEF-429B-8DE1-7752AA2F0DB5}">
      <dgm:prSet/>
      <dgm:spPr/>
      <dgm:t>
        <a:bodyPr/>
        <a:lstStyle/>
        <a:p>
          <a:pPr rtl="1"/>
          <a:endParaRPr lang="he-IL"/>
        </a:p>
      </dgm:t>
    </dgm:pt>
    <dgm:pt modelId="{35842DDD-4F0D-4621-8500-E6C4B7CE89CD}" type="sibTrans" cxnId="{8C0888D5-0BEF-429B-8DE1-7752AA2F0DB5}">
      <dgm:prSet/>
      <dgm:spPr/>
      <dgm:t>
        <a:bodyPr/>
        <a:lstStyle/>
        <a:p>
          <a:pPr rtl="1"/>
          <a:endParaRPr lang="he-IL"/>
        </a:p>
      </dgm:t>
    </dgm:pt>
    <dgm:pt modelId="{4CFD8445-09F5-4990-A5CC-5875787AB512}">
      <dgm:prSet/>
      <dgm:spPr/>
      <dgm:t>
        <a:bodyPr/>
        <a:lstStyle/>
        <a:p>
          <a:pPr rtl="1"/>
          <a:r>
            <a:rPr lang="en-US" spc="-20" dirty="0">
              <a:solidFill>
                <a:srgbClr val="FFFFFF"/>
              </a:solidFill>
              <a:latin typeface="Carlito"/>
              <a:cs typeface="Carlito"/>
            </a:rPr>
            <a:t>Bar plot to compare scores of all models</a:t>
          </a:r>
          <a:endParaRPr lang="en-US" dirty="0">
            <a:latin typeface="Carlito"/>
            <a:cs typeface="Carlito"/>
          </a:endParaRPr>
        </a:p>
      </dgm:t>
    </dgm:pt>
    <dgm:pt modelId="{93983DEA-5ADE-442E-B25E-FA9217B30EDF}" type="parTrans" cxnId="{042ABDD5-5FC2-440E-84E2-D5E4F8D53ECF}">
      <dgm:prSet/>
      <dgm:spPr/>
      <dgm:t>
        <a:bodyPr/>
        <a:lstStyle/>
        <a:p>
          <a:pPr rtl="1"/>
          <a:endParaRPr lang="he-IL"/>
        </a:p>
      </dgm:t>
    </dgm:pt>
    <dgm:pt modelId="{03192C67-AAAD-45C0-B3E2-314F0E26DB2A}" type="sibTrans" cxnId="{042ABDD5-5FC2-440E-84E2-D5E4F8D53ECF}">
      <dgm:prSet/>
      <dgm:spPr/>
      <dgm:t>
        <a:bodyPr/>
        <a:lstStyle/>
        <a:p>
          <a:pPr rtl="1"/>
          <a:endParaRPr lang="he-IL"/>
        </a:p>
      </dgm:t>
    </dgm:pt>
    <dgm:pt modelId="{71A56F87-66A5-48BD-82F1-C163204CEB44}" type="pres">
      <dgm:prSet presAssocID="{846141D1-2B2B-401D-A246-8145386A97BB}" presName="Name0" presStyleCnt="0">
        <dgm:presLayoutVars>
          <dgm:dir/>
          <dgm:resizeHandles val="exact"/>
        </dgm:presLayoutVars>
      </dgm:prSet>
      <dgm:spPr/>
    </dgm:pt>
    <dgm:pt modelId="{D30B09EF-715B-43A0-AA15-A8187F0773BC}" type="pres">
      <dgm:prSet presAssocID="{101A5F01-7F9D-475D-9084-6CD4CA5A9982}" presName="node" presStyleLbl="node1" presStyleIdx="0" presStyleCnt="6">
        <dgm:presLayoutVars>
          <dgm:bulletEnabled val="1"/>
        </dgm:presLayoutVars>
      </dgm:prSet>
      <dgm:spPr/>
    </dgm:pt>
    <dgm:pt modelId="{64F0C2DF-5E0D-4E8F-812A-1B53C3DD1519}" type="pres">
      <dgm:prSet presAssocID="{743CEF9E-CDA8-46A0-972D-E168E7C43C71}" presName="sibTrans" presStyleLbl="sibTrans1D1" presStyleIdx="0" presStyleCnt="5"/>
      <dgm:spPr/>
    </dgm:pt>
    <dgm:pt modelId="{3A6F433A-A71C-46B9-A191-E5AE0111F3FA}" type="pres">
      <dgm:prSet presAssocID="{743CEF9E-CDA8-46A0-972D-E168E7C43C71}" presName="connectorText" presStyleLbl="sibTrans1D1" presStyleIdx="0" presStyleCnt="5"/>
      <dgm:spPr/>
    </dgm:pt>
    <dgm:pt modelId="{B773922E-4D18-47ED-857C-2100F3FBBAF2}" type="pres">
      <dgm:prSet presAssocID="{8AD6117E-4C99-4C5E-BA5C-C032DD62DF76}" presName="node" presStyleLbl="node1" presStyleIdx="1" presStyleCnt="6">
        <dgm:presLayoutVars>
          <dgm:bulletEnabled val="1"/>
        </dgm:presLayoutVars>
      </dgm:prSet>
      <dgm:spPr/>
    </dgm:pt>
    <dgm:pt modelId="{98F2EEF1-8CB5-4308-A37B-74BF68AD911A}" type="pres">
      <dgm:prSet presAssocID="{4878927C-5937-4B94-8864-E30CBE797ACB}" presName="sibTrans" presStyleLbl="sibTrans1D1" presStyleIdx="1" presStyleCnt="5"/>
      <dgm:spPr/>
    </dgm:pt>
    <dgm:pt modelId="{0FAF887B-4248-42C1-9F86-EE404F55E245}" type="pres">
      <dgm:prSet presAssocID="{4878927C-5937-4B94-8864-E30CBE797ACB}" presName="connectorText" presStyleLbl="sibTrans1D1" presStyleIdx="1" presStyleCnt="5"/>
      <dgm:spPr/>
    </dgm:pt>
    <dgm:pt modelId="{B82F4E8F-1696-425F-A2FF-65A5DD5B13D3}" type="pres">
      <dgm:prSet presAssocID="{66D4FE16-93DC-4C05-9A89-2BE4B6C88B15}" presName="node" presStyleLbl="node1" presStyleIdx="2" presStyleCnt="6">
        <dgm:presLayoutVars>
          <dgm:bulletEnabled val="1"/>
        </dgm:presLayoutVars>
      </dgm:prSet>
      <dgm:spPr/>
    </dgm:pt>
    <dgm:pt modelId="{E2258C73-B36D-49C5-B4F4-9B97ACA34F86}" type="pres">
      <dgm:prSet presAssocID="{35842DDD-4F0D-4621-8500-E6C4B7CE89CD}" presName="sibTrans" presStyleLbl="sibTrans1D1" presStyleIdx="2" presStyleCnt="5"/>
      <dgm:spPr/>
    </dgm:pt>
    <dgm:pt modelId="{3182F2D3-529D-4D2E-B566-56777D837D53}" type="pres">
      <dgm:prSet presAssocID="{35842DDD-4F0D-4621-8500-E6C4B7CE89CD}" presName="connectorText" presStyleLbl="sibTrans1D1" presStyleIdx="2" presStyleCnt="5"/>
      <dgm:spPr/>
    </dgm:pt>
    <dgm:pt modelId="{23AEA915-A76F-4CAE-A568-FEC736CA77ED}" type="pres">
      <dgm:prSet presAssocID="{12631A43-78EA-4F78-B5B6-E1D97697108A}" presName="node" presStyleLbl="node1" presStyleIdx="3" presStyleCnt="6">
        <dgm:presLayoutVars>
          <dgm:bulletEnabled val="1"/>
        </dgm:presLayoutVars>
      </dgm:prSet>
      <dgm:spPr/>
    </dgm:pt>
    <dgm:pt modelId="{EB242147-6254-478D-96A4-927C6ADABAA6}" type="pres">
      <dgm:prSet presAssocID="{8A7B0177-3765-4CE9-875B-ACE4706E064F}" presName="sibTrans" presStyleLbl="sibTrans1D1" presStyleIdx="3" presStyleCnt="5"/>
      <dgm:spPr/>
    </dgm:pt>
    <dgm:pt modelId="{92776A3B-2AEC-443A-8224-A181C9243DB6}" type="pres">
      <dgm:prSet presAssocID="{8A7B0177-3765-4CE9-875B-ACE4706E064F}" presName="connectorText" presStyleLbl="sibTrans1D1" presStyleIdx="3" presStyleCnt="5"/>
      <dgm:spPr/>
    </dgm:pt>
    <dgm:pt modelId="{52E57618-5B5B-4F4D-9ACA-EDA070D0D908}" type="pres">
      <dgm:prSet presAssocID="{BC18A1D7-B826-4A43-BFBD-5467E6560DD6}" presName="node" presStyleLbl="node1" presStyleIdx="4" presStyleCnt="6">
        <dgm:presLayoutVars>
          <dgm:bulletEnabled val="1"/>
        </dgm:presLayoutVars>
      </dgm:prSet>
      <dgm:spPr/>
    </dgm:pt>
    <dgm:pt modelId="{D47D25F5-3CC8-4839-9C7C-0C6CA6F02448}" type="pres">
      <dgm:prSet presAssocID="{5B721B47-74EF-4ACA-9608-C12F5E416838}" presName="sibTrans" presStyleLbl="sibTrans1D1" presStyleIdx="4" presStyleCnt="5"/>
      <dgm:spPr/>
    </dgm:pt>
    <dgm:pt modelId="{6C306049-98F7-45A6-A674-4DA1310E48E2}" type="pres">
      <dgm:prSet presAssocID="{5B721B47-74EF-4ACA-9608-C12F5E416838}" presName="connectorText" presStyleLbl="sibTrans1D1" presStyleIdx="4" presStyleCnt="5"/>
      <dgm:spPr/>
    </dgm:pt>
    <dgm:pt modelId="{F27D1978-DDCD-401A-A311-9B2ADF6B8ABA}" type="pres">
      <dgm:prSet presAssocID="{4CFD8445-09F5-4990-A5CC-5875787AB512}" presName="node" presStyleLbl="node1" presStyleIdx="5" presStyleCnt="6">
        <dgm:presLayoutVars>
          <dgm:bulletEnabled val="1"/>
        </dgm:presLayoutVars>
      </dgm:prSet>
      <dgm:spPr/>
    </dgm:pt>
  </dgm:ptLst>
  <dgm:cxnLst>
    <dgm:cxn modelId="{E34E3F02-08B8-4315-BEDC-D83ADA47FE8B}" type="presOf" srcId="{4CFD8445-09F5-4990-A5CC-5875787AB512}" destId="{F27D1978-DDCD-401A-A311-9B2ADF6B8ABA}" srcOrd="0" destOrd="0" presId="urn:microsoft.com/office/officeart/2005/8/layout/bProcess3"/>
    <dgm:cxn modelId="{DB44BA0D-9541-46E1-95BA-EAF8B72CC859}" type="presOf" srcId="{35842DDD-4F0D-4621-8500-E6C4B7CE89CD}" destId="{3182F2D3-529D-4D2E-B566-56777D837D53}" srcOrd="1" destOrd="0" presId="urn:microsoft.com/office/officeart/2005/8/layout/bProcess3"/>
    <dgm:cxn modelId="{BC928615-8ED2-4D4C-AF4D-21ACCDA5E021}" srcId="{846141D1-2B2B-401D-A246-8145386A97BB}" destId="{BC18A1D7-B826-4A43-BFBD-5467E6560DD6}" srcOrd="4" destOrd="0" parTransId="{862984CF-1ED4-4DE1-BC0C-CC0AFF7E6C5C}" sibTransId="{5B721B47-74EF-4ACA-9608-C12F5E416838}"/>
    <dgm:cxn modelId="{2E680B17-D2F7-4B04-8474-9B93D01921F7}" type="presOf" srcId="{5B721B47-74EF-4ACA-9608-C12F5E416838}" destId="{D47D25F5-3CC8-4839-9C7C-0C6CA6F02448}" srcOrd="0" destOrd="0" presId="urn:microsoft.com/office/officeart/2005/8/layout/bProcess3"/>
    <dgm:cxn modelId="{164EBF2D-93CC-4C68-985E-94F01C90FB37}" type="presOf" srcId="{5B721B47-74EF-4ACA-9608-C12F5E416838}" destId="{6C306049-98F7-45A6-A674-4DA1310E48E2}" srcOrd="1" destOrd="0" presId="urn:microsoft.com/office/officeart/2005/8/layout/bProcess3"/>
    <dgm:cxn modelId="{274B5631-B1AE-4871-8CB6-E861B9ED91F3}" type="presOf" srcId="{8A7B0177-3765-4CE9-875B-ACE4706E064F}" destId="{92776A3B-2AEC-443A-8224-A181C9243DB6}" srcOrd="1" destOrd="0" presId="urn:microsoft.com/office/officeart/2005/8/layout/bProcess3"/>
    <dgm:cxn modelId="{7437C035-DBD0-4E92-B268-6FD8E4051730}" type="presOf" srcId="{8AD6117E-4C99-4C5E-BA5C-C032DD62DF76}" destId="{B773922E-4D18-47ED-857C-2100F3FBBAF2}" srcOrd="0" destOrd="0" presId="urn:microsoft.com/office/officeart/2005/8/layout/bProcess3"/>
    <dgm:cxn modelId="{7B26165B-F705-4A65-A837-840A5CA1E7E1}" srcId="{846141D1-2B2B-401D-A246-8145386A97BB}" destId="{12631A43-78EA-4F78-B5B6-E1D97697108A}" srcOrd="3" destOrd="0" parTransId="{8EC7105F-E0FF-450A-87C0-9B6CC90C6BA8}" sibTransId="{8A7B0177-3765-4CE9-875B-ACE4706E064F}"/>
    <dgm:cxn modelId="{5B8B9860-F5AE-43EE-8D86-5484BEFFA91D}" type="presOf" srcId="{846141D1-2B2B-401D-A246-8145386A97BB}" destId="{71A56F87-66A5-48BD-82F1-C163204CEB44}" srcOrd="0" destOrd="0" presId="urn:microsoft.com/office/officeart/2005/8/layout/bProcess3"/>
    <dgm:cxn modelId="{380F6166-27F9-478C-A373-E990BD38A166}" type="presOf" srcId="{8A7B0177-3765-4CE9-875B-ACE4706E064F}" destId="{EB242147-6254-478D-96A4-927C6ADABAA6}" srcOrd="0" destOrd="0" presId="urn:microsoft.com/office/officeart/2005/8/layout/bProcess3"/>
    <dgm:cxn modelId="{5EA07E6C-5028-4248-96F5-B5D824BE0F9F}" type="presOf" srcId="{4878927C-5937-4B94-8864-E30CBE797ACB}" destId="{98F2EEF1-8CB5-4308-A37B-74BF68AD911A}" srcOrd="0" destOrd="0" presId="urn:microsoft.com/office/officeart/2005/8/layout/bProcess3"/>
    <dgm:cxn modelId="{6EF9AE58-EF68-4FD2-A4F4-78AFBDE43262}" type="presOf" srcId="{743CEF9E-CDA8-46A0-972D-E168E7C43C71}" destId="{3A6F433A-A71C-46B9-A191-E5AE0111F3FA}" srcOrd="1" destOrd="0" presId="urn:microsoft.com/office/officeart/2005/8/layout/bProcess3"/>
    <dgm:cxn modelId="{5DF68389-8FF4-41E0-AF07-DCDF62EA0F3F}" srcId="{846141D1-2B2B-401D-A246-8145386A97BB}" destId="{8AD6117E-4C99-4C5E-BA5C-C032DD62DF76}" srcOrd="1" destOrd="0" parTransId="{D843A940-23FB-45DC-8C53-C314D039175F}" sibTransId="{4878927C-5937-4B94-8864-E30CBE797ACB}"/>
    <dgm:cxn modelId="{D9FFB69B-1282-4446-8BBE-156EA9A49CC4}" type="presOf" srcId="{12631A43-78EA-4F78-B5B6-E1D97697108A}" destId="{23AEA915-A76F-4CAE-A568-FEC736CA77ED}" srcOrd="0" destOrd="0" presId="urn:microsoft.com/office/officeart/2005/8/layout/bProcess3"/>
    <dgm:cxn modelId="{9EACE0B9-E45C-4ECE-87D8-B3218BEB8813}" type="presOf" srcId="{BC18A1D7-B826-4A43-BFBD-5467E6560DD6}" destId="{52E57618-5B5B-4F4D-9ACA-EDA070D0D908}" srcOrd="0" destOrd="0" presId="urn:microsoft.com/office/officeart/2005/8/layout/bProcess3"/>
    <dgm:cxn modelId="{A4FE4DCA-16DB-4733-AD0D-17080EE39FEE}" type="presOf" srcId="{66D4FE16-93DC-4C05-9A89-2BE4B6C88B15}" destId="{B82F4E8F-1696-425F-A2FF-65A5DD5B13D3}" srcOrd="0" destOrd="0" presId="urn:microsoft.com/office/officeart/2005/8/layout/bProcess3"/>
    <dgm:cxn modelId="{117DD2CF-82E3-4492-9E12-153376057C53}" type="presOf" srcId="{101A5F01-7F9D-475D-9084-6CD4CA5A9982}" destId="{D30B09EF-715B-43A0-AA15-A8187F0773BC}" srcOrd="0" destOrd="0" presId="urn:microsoft.com/office/officeart/2005/8/layout/bProcess3"/>
    <dgm:cxn modelId="{F61A3ED2-DE62-44FD-9608-64D060115E85}" type="presOf" srcId="{743CEF9E-CDA8-46A0-972D-E168E7C43C71}" destId="{64F0C2DF-5E0D-4E8F-812A-1B53C3DD1519}" srcOrd="0" destOrd="0" presId="urn:microsoft.com/office/officeart/2005/8/layout/bProcess3"/>
    <dgm:cxn modelId="{8C0888D5-0BEF-429B-8DE1-7752AA2F0DB5}" srcId="{846141D1-2B2B-401D-A246-8145386A97BB}" destId="{66D4FE16-93DC-4C05-9A89-2BE4B6C88B15}" srcOrd="2" destOrd="0" parTransId="{69519FF6-BF13-4693-900B-3CBBFC10669F}" sibTransId="{35842DDD-4F0D-4621-8500-E6C4B7CE89CD}"/>
    <dgm:cxn modelId="{042ABDD5-5FC2-440E-84E2-D5E4F8D53ECF}" srcId="{846141D1-2B2B-401D-A246-8145386A97BB}" destId="{4CFD8445-09F5-4990-A5CC-5875787AB512}" srcOrd="5" destOrd="0" parTransId="{93983DEA-5ADE-442E-B25E-FA9217B30EDF}" sibTransId="{03192C67-AAAD-45C0-B3E2-314F0E26DB2A}"/>
    <dgm:cxn modelId="{2E0D2ED8-94CA-4135-9A4F-E0F076B2E972}" type="presOf" srcId="{35842DDD-4F0D-4621-8500-E6C4B7CE89CD}" destId="{E2258C73-B36D-49C5-B4F4-9B97ACA34F86}" srcOrd="0" destOrd="0" presId="urn:microsoft.com/office/officeart/2005/8/layout/bProcess3"/>
    <dgm:cxn modelId="{4B1C47DA-622A-4906-9378-EFF5BDE01574}" type="presOf" srcId="{4878927C-5937-4B94-8864-E30CBE797ACB}" destId="{0FAF887B-4248-42C1-9F86-EE404F55E245}" srcOrd="1" destOrd="0" presId="urn:microsoft.com/office/officeart/2005/8/layout/bProcess3"/>
    <dgm:cxn modelId="{1C6C37F5-94E4-49DB-9CF6-998D71ED7695}" srcId="{846141D1-2B2B-401D-A246-8145386A97BB}" destId="{101A5F01-7F9D-475D-9084-6CD4CA5A9982}" srcOrd="0" destOrd="0" parTransId="{A6EF9F88-5854-414F-ACD3-D2A67823484E}" sibTransId="{743CEF9E-CDA8-46A0-972D-E168E7C43C71}"/>
    <dgm:cxn modelId="{D22FAB0F-138E-42E5-9D23-3AB8E4F29E10}" type="presParOf" srcId="{71A56F87-66A5-48BD-82F1-C163204CEB44}" destId="{D30B09EF-715B-43A0-AA15-A8187F0773BC}" srcOrd="0" destOrd="0" presId="urn:microsoft.com/office/officeart/2005/8/layout/bProcess3"/>
    <dgm:cxn modelId="{21A57763-75A9-4DEC-885E-CADCA461CD18}" type="presParOf" srcId="{71A56F87-66A5-48BD-82F1-C163204CEB44}" destId="{64F0C2DF-5E0D-4E8F-812A-1B53C3DD1519}" srcOrd="1" destOrd="0" presId="urn:microsoft.com/office/officeart/2005/8/layout/bProcess3"/>
    <dgm:cxn modelId="{698EF742-4CBD-4BFF-8F13-7AC1AD3FC60F}" type="presParOf" srcId="{64F0C2DF-5E0D-4E8F-812A-1B53C3DD1519}" destId="{3A6F433A-A71C-46B9-A191-E5AE0111F3FA}" srcOrd="0" destOrd="0" presId="urn:microsoft.com/office/officeart/2005/8/layout/bProcess3"/>
    <dgm:cxn modelId="{FD70C283-6661-4067-BC55-F992DA3CD5B7}" type="presParOf" srcId="{71A56F87-66A5-48BD-82F1-C163204CEB44}" destId="{B773922E-4D18-47ED-857C-2100F3FBBAF2}" srcOrd="2" destOrd="0" presId="urn:microsoft.com/office/officeart/2005/8/layout/bProcess3"/>
    <dgm:cxn modelId="{42946C85-4D70-4DBB-96A5-0CCA4D7F7366}" type="presParOf" srcId="{71A56F87-66A5-48BD-82F1-C163204CEB44}" destId="{98F2EEF1-8CB5-4308-A37B-74BF68AD911A}" srcOrd="3" destOrd="0" presId="urn:microsoft.com/office/officeart/2005/8/layout/bProcess3"/>
    <dgm:cxn modelId="{FCD58DE3-35D9-4274-826D-837434BC9AF4}" type="presParOf" srcId="{98F2EEF1-8CB5-4308-A37B-74BF68AD911A}" destId="{0FAF887B-4248-42C1-9F86-EE404F55E245}" srcOrd="0" destOrd="0" presId="urn:microsoft.com/office/officeart/2005/8/layout/bProcess3"/>
    <dgm:cxn modelId="{E4C9A72B-3966-46B5-AEBC-FFBC81993439}" type="presParOf" srcId="{71A56F87-66A5-48BD-82F1-C163204CEB44}" destId="{B82F4E8F-1696-425F-A2FF-65A5DD5B13D3}" srcOrd="4" destOrd="0" presId="urn:microsoft.com/office/officeart/2005/8/layout/bProcess3"/>
    <dgm:cxn modelId="{C20CC734-CB3D-4724-B88E-7B55DF471296}" type="presParOf" srcId="{71A56F87-66A5-48BD-82F1-C163204CEB44}" destId="{E2258C73-B36D-49C5-B4F4-9B97ACA34F86}" srcOrd="5" destOrd="0" presId="urn:microsoft.com/office/officeart/2005/8/layout/bProcess3"/>
    <dgm:cxn modelId="{6FBC65F3-46BC-422C-9EB9-11D4C05D194F}" type="presParOf" srcId="{E2258C73-B36D-49C5-B4F4-9B97ACA34F86}" destId="{3182F2D3-529D-4D2E-B566-56777D837D53}" srcOrd="0" destOrd="0" presId="urn:microsoft.com/office/officeart/2005/8/layout/bProcess3"/>
    <dgm:cxn modelId="{EAC0ADEE-5F46-46AE-BC9E-78EBCA0BA0E2}" type="presParOf" srcId="{71A56F87-66A5-48BD-82F1-C163204CEB44}" destId="{23AEA915-A76F-4CAE-A568-FEC736CA77ED}" srcOrd="6" destOrd="0" presId="urn:microsoft.com/office/officeart/2005/8/layout/bProcess3"/>
    <dgm:cxn modelId="{5933802A-ED75-4413-9A49-EEA7FECCEFED}" type="presParOf" srcId="{71A56F87-66A5-48BD-82F1-C163204CEB44}" destId="{EB242147-6254-478D-96A4-927C6ADABAA6}" srcOrd="7" destOrd="0" presId="urn:microsoft.com/office/officeart/2005/8/layout/bProcess3"/>
    <dgm:cxn modelId="{857D5B90-3E02-470D-BFE3-67836D492E5C}" type="presParOf" srcId="{EB242147-6254-478D-96A4-927C6ADABAA6}" destId="{92776A3B-2AEC-443A-8224-A181C9243DB6}" srcOrd="0" destOrd="0" presId="urn:microsoft.com/office/officeart/2005/8/layout/bProcess3"/>
    <dgm:cxn modelId="{7F625680-4292-45AC-AED0-D2084975B3A1}" type="presParOf" srcId="{71A56F87-66A5-48BD-82F1-C163204CEB44}" destId="{52E57618-5B5B-4F4D-9ACA-EDA070D0D908}" srcOrd="8" destOrd="0" presId="urn:microsoft.com/office/officeart/2005/8/layout/bProcess3"/>
    <dgm:cxn modelId="{6B5E5EA6-840C-4AAA-B6B2-967D29070F16}" type="presParOf" srcId="{71A56F87-66A5-48BD-82F1-C163204CEB44}" destId="{D47D25F5-3CC8-4839-9C7C-0C6CA6F02448}" srcOrd="9" destOrd="0" presId="urn:microsoft.com/office/officeart/2005/8/layout/bProcess3"/>
    <dgm:cxn modelId="{853619E9-E5D4-4FF7-966B-446D7694597E}" type="presParOf" srcId="{D47D25F5-3CC8-4839-9C7C-0C6CA6F02448}" destId="{6C306049-98F7-45A6-A674-4DA1310E48E2}" srcOrd="0" destOrd="0" presId="urn:microsoft.com/office/officeart/2005/8/layout/bProcess3"/>
    <dgm:cxn modelId="{5F315D59-9827-4880-B7DD-E160B4AEA1E0}" type="presParOf" srcId="{71A56F87-66A5-48BD-82F1-C163204CEB44}" destId="{F27D1978-DDCD-401A-A311-9B2ADF6B8ABA}"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0C2DF-5E0D-4E8F-812A-1B53C3DD1519}">
      <dsp:nvSpPr>
        <dsp:cNvPr id="0" name=""/>
        <dsp:cNvSpPr/>
      </dsp:nvSpPr>
      <dsp:spPr>
        <a:xfrm>
          <a:off x="2813425" y="548502"/>
          <a:ext cx="423835" cy="91440"/>
        </a:xfrm>
        <a:custGeom>
          <a:avLst/>
          <a:gdLst/>
          <a:ahLst/>
          <a:cxnLst/>
          <a:rect l="0" t="0" r="0" b="0"/>
          <a:pathLst>
            <a:path>
              <a:moveTo>
                <a:pt x="0" y="45720"/>
              </a:moveTo>
              <a:lnTo>
                <a:pt x="42383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013982" y="591950"/>
        <a:ext cx="22721" cy="4544"/>
      </dsp:txXfrm>
    </dsp:sp>
    <dsp:sp modelId="{D30B09EF-715B-43A0-AA15-A8187F0773BC}">
      <dsp:nvSpPr>
        <dsp:cNvPr id="0" name=""/>
        <dsp:cNvSpPr/>
      </dsp:nvSpPr>
      <dsp:spPr>
        <a:xfrm>
          <a:off x="839420" y="1481"/>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spc="-5" dirty="0">
              <a:solidFill>
                <a:srgbClr val="FFFFFF"/>
              </a:solidFill>
              <a:latin typeface="Carlito"/>
              <a:cs typeface="Carlito"/>
            </a:rPr>
            <a:t>Request </a:t>
          </a:r>
          <a:r>
            <a:rPr lang="en-US" sz="1600" kern="1200" spc="-10" dirty="0">
              <a:solidFill>
                <a:srgbClr val="FFFFFF"/>
              </a:solidFill>
              <a:latin typeface="Carlito"/>
              <a:cs typeface="Carlito"/>
            </a:rPr>
            <a:t>(Space</a:t>
          </a:r>
          <a:r>
            <a:rPr lang="en-US" sz="1600" kern="1200" spc="-240" dirty="0">
              <a:solidFill>
                <a:srgbClr val="FFFFFF"/>
              </a:solidFill>
              <a:latin typeface="Carlito"/>
              <a:cs typeface="Carlito"/>
            </a:rPr>
            <a:t> </a:t>
          </a:r>
          <a:r>
            <a:rPr lang="en-US" sz="1600" kern="1200" dirty="0">
              <a:solidFill>
                <a:srgbClr val="FFFFFF"/>
              </a:solidFill>
              <a:latin typeface="Carlito"/>
              <a:cs typeface="Carlito"/>
            </a:rPr>
            <a:t>X API)</a:t>
          </a:r>
          <a:endParaRPr lang="he-IL" sz="1600" kern="1200" dirty="0"/>
        </a:p>
      </dsp:txBody>
      <dsp:txXfrm>
        <a:off x="839420" y="1481"/>
        <a:ext cx="1975805" cy="1185483"/>
      </dsp:txXfrm>
    </dsp:sp>
    <dsp:sp modelId="{98F2EEF1-8CB5-4308-A37B-74BF68AD911A}">
      <dsp:nvSpPr>
        <dsp:cNvPr id="0" name=""/>
        <dsp:cNvSpPr/>
      </dsp:nvSpPr>
      <dsp:spPr>
        <a:xfrm>
          <a:off x="1827323" y="1185164"/>
          <a:ext cx="2430240" cy="423835"/>
        </a:xfrm>
        <a:custGeom>
          <a:avLst/>
          <a:gdLst/>
          <a:ahLst/>
          <a:cxnLst/>
          <a:rect l="0" t="0" r="0" b="0"/>
          <a:pathLst>
            <a:path>
              <a:moveTo>
                <a:pt x="2430240" y="0"/>
              </a:moveTo>
              <a:lnTo>
                <a:pt x="2430240" y="229017"/>
              </a:lnTo>
              <a:lnTo>
                <a:pt x="0" y="229017"/>
              </a:lnTo>
              <a:lnTo>
                <a:pt x="0" y="42383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2980634" y="1394810"/>
        <a:ext cx="123618" cy="4544"/>
      </dsp:txXfrm>
    </dsp:sp>
    <dsp:sp modelId="{B773922E-4D18-47ED-857C-2100F3FBBAF2}">
      <dsp:nvSpPr>
        <dsp:cNvPr id="0" name=""/>
        <dsp:cNvSpPr/>
      </dsp:nvSpPr>
      <dsp:spPr>
        <a:xfrm>
          <a:off x="3269661" y="1481"/>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dirty="0">
              <a:solidFill>
                <a:srgbClr val="FFFFFF"/>
              </a:solidFill>
              <a:latin typeface="Carlito"/>
              <a:cs typeface="Carlito"/>
            </a:rPr>
            <a:t>.JSON </a:t>
          </a:r>
          <a:r>
            <a:rPr lang="en-US" sz="1600" kern="1200" spc="-5" dirty="0">
              <a:solidFill>
                <a:srgbClr val="FFFFFF"/>
              </a:solidFill>
              <a:latin typeface="Carlito"/>
              <a:cs typeface="Carlito"/>
            </a:rPr>
            <a:t>file and .</a:t>
          </a:r>
          <a:r>
            <a:rPr lang="en-US" sz="1600" kern="1200" spc="-5" dirty="0" err="1">
              <a:solidFill>
                <a:srgbClr val="FFFFFF"/>
              </a:solidFill>
              <a:latin typeface="Carlito"/>
              <a:cs typeface="Carlito"/>
            </a:rPr>
            <a:t>Json_normalize</a:t>
          </a:r>
          <a:r>
            <a:rPr lang="en-US" sz="1600" kern="1200" spc="-5" dirty="0">
              <a:solidFill>
                <a:srgbClr val="FFFFFF"/>
              </a:solidFill>
              <a:latin typeface="Carlito"/>
              <a:cs typeface="Carlito"/>
            </a:rPr>
            <a:t> to get a Pandas DF </a:t>
          </a:r>
          <a:r>
            <a:rPr lang="he-IL" sz="1600" kern="1200" spc="-5" dirty="0">
              <a:solidFill>
                <a:srgbClr val="FFFFFF"/>
              </a:solidFill>
              <a:latin typeface="Carlito"/>
              <a:cs typeface="Carlito"/>
            </a:rPr>
            <a:t> </a:t>
          </a:r>
          <a:endParaRPr lang="he-IL" sz="1600" kern="1200" dirty="0"/>
        </a:p>
      </dsp:txBody>
      <dsp:txXfrm>
        <a:off x="3269661" y="1481"/>
        <a:ext cx="1975805" cy="1185483"/>
      </dsp:txXfrm>
    </dsp:sp>
    <dsp:sp modelId="{E2258C73-B36D-49C5-B4F4-9B97ACA34F86}">
      <dsp:nvSpPr>
        <dsp:cNvPr id="0" name=""/>
        <dsp:cNvSpPr/>
      </dsp:nvSpPr>
      <dsp:spPr>
        <a:xfrm>
          <a:off x="2813425" y="2188421"/>
          <a:ext cx="423835" cy="91440"/>
        </a:xfrm>
        <a:custGeom>
          <a:avLst/>
          <a:gdLst/>
          <a:ahLst/>
          <a:cxnLst/>
          <a:rect l="0" t="0" r="0" b="0"/>
          <a:pathLst>
            <a:path>
              <a:moveTo>
                <a:pt x="0" y="45720"/>
              </a:moveTo>
              <a:lnTo>
                <a:pt x="42383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013982" y="2231869"/>
        <a:ext cx="22721" cy="4544"/>
      </dsp:txXfrm>
    </dsp:sp>
    <dsp:sp modelId="{B82F4E8F-1696-425F-A2FF-65A5DD5B13D3}">
      <dsp:nvSpPr>
        <dsp:cNvPr id="0" name=""/>
        <dsp:cNvSpPr/>
      </dsp:nvSpPr>
      <dsp:spPr>
        <a:xfrm>
          <a:off x="839420" y="1641399"/>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dirty="0">
              <a:solidFill>
                <a:srgbClr val="FFFFFF"/>
              </a:solidFill>
              <a:latin typeface="Carlito"/>
              <a:cs typeface="Carlito"/>
            </a:rPr>
            <a:t>Dictionary</a:t>
          </a:r>
          <a:r>
            <a:rPr lang="en-US" sz="1600" kern="1200" spc="-95" dirty="0">
              <a:solidFill>
                <a:srgbClr val="FFFFFF"/>
              </a:solidFill>
              <a:latin typeface="Carlito"/>
              <a:cs typeface="Carlito"/>
            </a:rPr>
            <a:t> </a:t>
          </a:r>
          <a:r>
            <a:rPr lang="en-US" sz="1600" kern="1200" spc="-25" dirty="0">
              <a:solidFill>
                <a:srgbClr val="FFFFFF"/>
              </a:solidFill>
              <a:latin typeface="Carlito"/>
              <a:cs typeface="Carlito"/>
            </a:rPr>
            <a:t>relevant  </a:t>
          </a:r>
          <a:r>
            <a:rPr lang="en-US" sz="1600" kern="1200" spc="-20" dirty="0">
              <a:solidFill>
                <a:srgbClr val="FFFFFF"/>
              </a:solidFill>
              <a:latin typeface="Carlito"/>
              <a:cs typeface="Carlito"/>
            </a:rPr>
            <a:t>data and cast to Data Frame</a:t>
          </a:r>
          <a:endParaRPr lang="en-US" sz="1600" kern="1200" dirty="0">
            <a:latin typeface="Carlito"/>
            <a:cs typeface="Carlito"/>
          </a:endParaRPr>
        </a:p>
      </dsp:txBody>
      <dsp:txXfrm>
        <a:off x="839420" y="1641399"/>
        <a:ext cx="1975805" cy="1185483"/>
      </dsp:txXfrm>
    </dsp:sp>
    <dsp:sp modelId="{EB242147-6254-478D-96A4-927C6ADABAA6}">
      <dsp:nvSpPr>
        <dsp:cNvPr id="0" name=""/>
        <dsp:cNvSpPr/>
      </dsp:nvSpPr>
      <dsp:spPr>
        <a:xfrm>
          <a:off x="1827323" y="2825083"/>
          <a:ext cx="2430240" cy="423835"/>
        </a:xfrm>
        <a:custGeom>
          <a:avLst/>
          <a:gdLst/>
          <a:ahLst/>
          <a:cxnLst/>
          <a:rect l="0" t="0" r="0" b="0"/>
          <a:pathLst>
            <a:path>
              <a:moveTo>
                <a:pt x="2430240" y="0"/>
              </a:moveTo>
              <a:lnTo>
                <a:pt x="2430240" y="229017"/>
              </a:lnTo>
              <a:lnTo>
                <a:pt x="0" y="229017"/>
              </a:lnTo>
              <a:lnTo>
                <a:pt x="0" y="42383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2980634" y="3034728"/>
        <a:ext cx="123618" cy="4544"/>
      </dsp:txXfrm>
    </dsp:sp>
    <dsp:sp modelId="{23AEA915-A76F-4CAE-A568-FEC736CA77ED}">
      <dsp:nvSpPr>
        <dsp:cNvPr id="0" name=""/>
        <dsp:cNvSpPr/>
      </dsp:nvSpPr>
      <dsp:spPr>
        <a:xfrm>
          <a:off x="3269661" y="1641399"/>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spc="-5" dirty="0">
              <a:solidFill>
                <a:srgbClr val="FFFFFF"/>
              </a:solidFill>
              <a:latin typeface="Carlito"/>
              <a:cs typeface="Carlito"/>
            </a:rPr>
            <a:t>Filter only </a:t>
          </a:r>
          <a:r>
            <a:rPr lang="en-US" sz="1600" kern="1200" spc="-20" dirty="0">
              <a:solidFill>
                <a:srgbClr val="FFFFFF"/>
              </a:solidFill>
              <a:latin typeface="Carlito"/>
              <a:cs typeface="Carlito"/>
            </a:rPr>
            <a:t>Falcon </a:t>
          </a:r>
          <a:r>
            <a:rPr lang="en-US" sz="1600" kern="1200" dirty="0">
              <a:solidFill>
                <a:srgbClr val="FFFFFF"/>
              </a:solidFill>
              <a:latin typeface="Carlito"/>
              <a:cs typeface="Carlito"/>
            </a:rPr>
            <a:t>9  launches</a:t>
          </a:r>
          <a:endParaRPr lang="he-IL" sz="1600" kern="1200" dirty="0"/>
        </a:p>
      </dsp:txBody>
      <dsp:txXfrm>
        <a:off x="3269661" y="1641399"/>
        <a:ext cx="1975805" cy="1185483"/>
      </dsp:txXfrm>
    </dsp:sp>
    <dsp:sp modelId="{52E57618-5B5B-4F4D-9ACA-EDA070D0D908}">
      <dsp:nvSpPr>
        <dsp:cNvPr id="0" name=""/>
        <dsp:cNvSpPr/>
      </dsp:nvSpPr>
      <dsp:spPr>
        <a:xfrm>
          <a:off x="839420" y="3281318"/>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dirty="0"/>
            <a:t>Complete missing values where necessary with mean</a:t>
          </a:r>
          <a:endParaRPr lang="he-IL" sz="1600" kern="1200" dirty="0"/>
        </a:p>
      </dsp:txBody>
      <dsp:txXfrm>
        <a:off x="839420" y="3281318"/>
        <a:ext cx="1975805" cy="1185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0C2DF-5E0D-4E8F-812A-1B53C3DD1519}">
      <dsp:nvSpPr>
        <dsp:cNvPr id="0" name=""/>
        <dsp:cNvSpPr/>
      </dsp:nvSpPr>
      <dsp:spPr>
        <a:xfrm>
          <a:off x="2813425" y="548502"/>
          <a:ext cx="423835" cy="91440"/>
        </a:xfrm>
        <a:custGeom>
          <a:avLst/>
          <a:gdLst/>
          <a:ahLst/>
          <a:cxnLst/>
          <a:rect l="0" t="0" r="0" b="0"/>
          <a:pathLst>
            <a:path>
              <a:moveTo>
                <a:pt x="0" y="45720"/>
              </a:moveTo>
              <a:lnTo>
                <a:pt x="42383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013982" y="591950"/>
        <a:ext cx="22721" cy="4544"/>
      </dsp:txXfrm>
    </dsp:sp>
    <dsp:sp modelId="{D30B09EF-715B-43A0-AA15-A8187F0773BC}">
      <dsp:nvSpPr>
        <dsp:cNvPr id="0" name=""/>
        <dsp:cNvSpPr/>
      </dsp:nvSpPr>
      <dsp:spPr>
        <a:xfrm>
          <a:off x="839420" y="1481"/>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spc="-25" dirty="0">
              <a:solidFill>
                <a:srgbClr val="FFFFFF"/>
              </a:solidFill>
              <a:latin typeface="Carlito"/>
              <a:cs typeface="Carlito"/>
            </a:rPr>
            <a:t>Request</a:t>
          </a:r>
          <a:r>
            <a:rPr lang="en-US" sz="1600" kern="1200" spc="-114" dirty="0">
              <a:solidFill>
                <a:srgbClr val="FFFFFF"/>
              </a:solidFill>
              <a:latin typeface="Carlito"/>
              <a:cs typeface="Carlito"/>
            </a:rPr>
            <a:t> </a:t>
          </a:r>
          <a:r>
            <a:rPr lang="en-US" sz="1600" kern="1200" spc="-5" dirty="0">
              <a:solidFill>
                <a:srgbClr val="FFFFFF"/>
              </a:solidFill>
              <a:latin typeface="Carlito"/>
              <a:cs typeface="Carlito"/>
            </a:rPr>
            <a:t>Wikipedia</a:t>
          </a:r>
          <a:endParaRPr lang="en-US" sz="1600" kern="1200" dirty="0">
            <a:latin typeface="Carlito"/>
            <a:cs typeface="Carlito"/>
          </a:endParaRPr>
        </a:p>
      </dsp:txBody>
      <dsp:txXfrm>
        <a:off x="839420" y="1481"/>
        <a:ext cx="1975805" cy="1185483"/>
      </dsp:txXfrm>
    </dsp:sp>
    <dsp:sp modelId="{98F2EEF1-8CB5-4308-A37B-74BF68AD911A}">
      <dsp:nvSpPr>
        <dsp:cNvPr id="0" name=""/>
        <dsp:cNvSpPr/>
      </dsp:nvSpPr>
      <dsp:spPr>
        <a:xfrm>
          <a:off x="1827323" y="1185164"/>
          <a:ext cx="2430240" cy="423835"/>
        </a:xfrm>
        <a:custGeom>
          <a:avLst/>
          <a:gdLst/>
          <a:ahLst/>
          <a:cxnLst/>
          <a:rect l="0" t="0" r="0" b="0"/>
          <a:pathLst>
            <a:path>
              <a:moveTo>
                <a:pt x="2430240" y="0"/>
              </a:moveTo>
              <a:lnTo>
                <a:pt x="2430240" y="229017"/>
              </a:lnTo>
              <a:lnTo>
                <a:pt x="0" y="229017"/>
              </a:lnTo>
              <a:lnTo>
                <a:pt x="0" y="42383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2980634" y="1394810"/>
        <a:ext cx="123618" cy="4544"/>
      </dsp:txXfrm>
    </dsp:sp>
    <dsp:sp modelId="{B773922E-4D18-47ED-857C-2100F3FBBAF2}">
      <dsp:nvSpPr>
        <dsp:cNvPr id="0" name=""/>
        <dsp:cNvSpPr/>
      </dsp:nvSpPr>
      <dsp:spPr>
        <a:xfrm>
          <a:off x="3269661" y="1481"/>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spc="-15" dirty="0" err="1">
              <a:solidFill>
                <a:srgbClr val="FFFFFF"/>
              </a:solidFill>
              <a:latin typeface="Carlito"/>
              <a:cs typeface="Carlito"/>
            </a:rPr>
            <a:t>BeautifulSoup</a:t>
          </a:r>
          <a:endParaRPr lang="en-US" sz="1600" kern="1200" dirty="0">
            <a:latin typeface="Carlito"/>
            <a:cs typeface="Carlito"/>
          </a:endParaRPr>
        </a:p>
        <a:p>
          <a:pPr marL="0" lvl="0" indent="0" algn="ctr" defTabSz="711200" rtl="1">
            <a:lnSpc>
              <a:spcPct val="90000"/>
            </a:lnSpc>
            <a:spcBef>
              <a:spcPct val="0"/>
            </a:spcBef>
            <a:spcAft>
              <a:spcPct val="35000"/>
            </a:spcAft>
            <a:buNone/>
          </a:pPr>
          <a:r>
            <a:rPr lang="en-US" sz="1600" kern="1200" spc="-20" dirty="0">
              <a:solidFill>
                <a:srgbClr val="FFFFFF"/>
              </a:solidFill>
              <a:latin typeface="Carlito"/>
              <a:cs typeface="Carlito"/>
            </a:rPr>
            <a:t>html5lib</a:t>
          </a:r>
          <a:r>
            <a:rPr lang="en-US" sz="1600" kern="1200" spc="-105" dirty="0">
              <a:solidFill>
                <a:srgbClr val="FFFFFF"/>
              </a:solidFill>
              <a:latin typeface="Carlito"/>
              <a:cs typeface="Carlito"/>
            </a:rPr>
            <a:t> </a:t>
          </a:r>
          <a:r>
            <a:rPr lang="en-US" sz="1600" kern="1200" spc="-35" dirty="0">
              <a:solidFill>
                <a:srgbClr val="FFFFFF"/>
              </a:solidFill>
              <a:latin typeface="Carlito"/>
              <a:cs typeface="Carlito"/>
            </a:rPr>
            <a:t>Parser</a:t>
          </a:r>
          <a:endParaRPr lang="he-IL" sz="1600" kern="1200" dirty="0"/>
        </a:p>
      </dsp:txBody>
      <dsp:txXfrm>
        <a:off x="3269661" y="1481"/>
        <a:ext cx="1975805" cy="1185483"/>
      </dsp:txXfrm>
    </dsp:sp>
    <dsp:sp modelId="{E2258C73-B36D-49C5-B4F4-9B97ACA34F86}">
      <dsp:nvSpPr>
        <dsp:cNvPr id="0" name=""/>
        <dsp:cNvSpPr/>
      </dsp:nvSpPr>
      <dsp:spPr>
        <a:xfrm>
          <a:off x="2813425" y="2188421"/>
          <a:ext cx="423835" cy="91440"/>
        </a:xfrm>
        <a:custGeom>
          <a:avLst/>
          <a:gdLst/>
          <a:ahLst/>
          <a:cxnLst/>
          <a:rect l="0" t="0" r="0" b="0"/>
          <a:pathLst>
            <a:path>
              <a:moveTo>
                <a:pt x="0" y="45720"/>
              </a:moveTo>
              <a:lnTo>
                <a:pt x="42383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013982" y="2231869"/>
        <a:ext cx="22721" cy="4544"/>
      </dsp:txXfrm>
    </dsp:sp>
    <dsp:sp modelId="{B82F4E8F-1696-425F-A2FF-65A5DD5B13D3}">
      <dsp:nvSpPr>
        <dsp:cNvPr id="0" name=""/>
        <dsp:cNvSpPr/>
      </dsp:nvSpPr>
      <dsp:spPr>
        <a:xfrm>
          <a:off x="839420" y="1641399"/>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spc="-15" dirty="0">
              <a:solidFill>
                <a:srgbClr val="FFFFFF"/>
              </a:solidFill>
              <a:latin typeface="Carlito"/>
              <a:cs typeface="Carlito"/>
            </a:rPr>
            <a:t>Find </a:t>
          </a:r>
          <a:r>
            <a:rPr lang="en-US" sz="1600" kern="1200" spc="-5" dirty="0">
              <a:solidFill>
                <a:srgbClr val="FFFFFF"/>
              </a:solidFill>
              <a:latin typeface="Carlito"/>
              <a:cs typeface="Carlito"/>
            </a:rPr>
            <a:t>launch</a:t>
          </a:r>
          <a:r>
            <a:rPr lang="en-US" sz="1600" kern="1200" spc="-145" dirty="0">
              <a:solidFill>
                <a:srgbClr val="FFFFFF"/>
              </a:solidFill>
              <a:latin typeface="Carlito"/>
              <a:cs typeface="Carlito"/>
            </a:rPr>
            <a:t> </a:t>
          </a:r>
          <a:r>
            <a:rPr lang="en-US" sz="1600" kern="1200" spc="-40" dirty="0">
              <a:solidFill>
                <a:srgbClr val="FFFFFF"/>
              </a:solidFill>
              <a:latin typeface="Carlito"/>
              <a:cs typeface="Carlito"/>
            </a:rPr>
            <a:t>info </a:t>
          </a:r>
          <a:r>
            <a:rPr lang="en-US" sz="1600" kern="1200" spc="-25" dirty="0">
              <a:solidFill>
                <a:srgbClr val="FFFFFF"/>
              </a:solidFill>
              <a:latin typeface="Carlito"/>
              <a:cs typeface="Carlito"/>
            </a:rPr>
            <a:t>html</a:t>
          </a:r>
          <a:r>
            <a:rPr lang="en-US" sz="1600" kern="1200" spc="-70" dirty="0">
              <a:solidFill>
                <a:srgbClr val="FFFFFF"/>
              </a:solidFill>
              <a:latin typeface="Carlito"/>
              <a:cs typeface="Carlito"/>
            </a:rPr>
            <a:t> </a:t>
          </a:r>
          <a:r>
            <a:rPr lang="en-US" sz="1600" kern="1200" spc="-20" dirty="0">
              <a:solidFill>
                <a:srgbClr val="FFFFFF"/>
              </a:solidFill>
              <a:latin typeface="Carlito"/>
              <a:cs typeface="Carlito"/>
            </a:rPr>
            <a:t>table</a:t>
          </a:r>
          <a:endParaRPr lang="en-US" sz="1600" kern="1200" dirty="0">
            <a:latin typeface="Carlito"/>
            <a:cs typeface="Carlito"/>
          </a:endParaRPr>
        </a:p>
      </dsp:txBody>
      <dsp:txXfrm>
        <a:off x="839420" y="1641399"/>
        <a:ext cx="1975805" cy="1185483"/>
      </dsp:txXfrm>
    </dsp:sp>
    <dsp:sp modelId="{EB242147-6254-478D-96A4-927C6ADABAA6}">
      <dsp:nvSpPr>
        <dsp:cNvPr id="0" name=""/>
        <dsp:cNvSpPr/>
      </dsp:nvSpPr>
      <dsp:spPr>
        <a:xfrm>
          <a:off x="1827323" y="2825083"/>
          <a:ext cx="2430240" cy="423835"/>
        </a:xfrm>
        <a:custGeom>
          <a:avLst/>
          <a:gdLst/>
          <a:ahLst/>
          <a:cxnLst/>
          <a:rect l="0" t="0" r="0" b="0"/>
          <a:pathLst>
            <a:path>
              <a:moveTo>
                <a:pt x="2430240" y="0"/>
              </a:moveTo>
              <a:lnTo>
                <a:pt x="2430240" y="229017"/>
              </a:lnTo>
              <a:lnTo>
                <a:pt x="0" y="229017"/>
              </a:lnTo>
              <a:lnTo>
                <a:pt x="0" y="42383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2980634" y="3034728"/>
        <a:ext cx="123618" cy="4544"/>
      </dsp:txXfrm>
    </dsp:sp>
    <dsp:sp modelId="{23AEA915-A76F-4CAE-A568-FEC736CA77ED}">
      <dsp:nvSpPr>
        <dsp:cNvPr id="0" name=""/>
        <dsp:cNvSpPr/>
      </dsp:nvSpPr>
      <dsp:spPr>
        <a:xfrm>
          <a:off x="3269661" y="1641399"/>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spc="-40" dirty="0">
              <a:solidFill>
                <a:srgbClr val="FFFFFF"/>
              </a:solidFill>
              <a:latin typeface="Carlito"/>
              <a:cs typeface="Carlito"/>
            </a:rPr>
            <a:t>Create</a:t>
          </a:r>
          <a:r>
            <a:rPr lang="en-US" sz="1600" kern="1200" spc="-70" dirty="0">
              <a:solidFill>
                <a:srgbClr val="FFFFFF"/>
              </a:solidFill>
              <a:latin typeface="Carlito"/>
              <a:cs typeface="Carlito"/>
            </a:rPr>
            <a:t> </a:t>
          </a:r>
          <a:r>
            <a:rPr lang="en-US" sz="1600" kern="1200" spc="-10" dirty="0">
              <a:solidFill>
                <a:srgbClr val="FFFFFF"/>
              </a:solidFill>
              <a:latin typeface="Carlito"/>
              <a:cs typeface="Carlito"/>
            </a:rPr>
            <a:t>dictionary</a:t>
          </a:r>
          <a:endParaRPr lang="he-IL" sz="1600" kern="1200" dirty="0"/>
        </a:p>
      </dsp:txBody>
      <dsp:txXfrm>
        <a:off x="3269661" y="1641399"/>
        <a:ext cx="1975805" cy="1185483"/>
      </dsp:txXfrm>
    </dsp:sp>
    <dsp:sp modelId="{D47D25F5-3CC8-4839-9C7C-0C6CA6F02448}">
      <dsp:nvSpPr>
        <dsp:cNvPr id="0" name=""/>
        <dsp:cNvSpPr/>
      </dsp:nvSpPr>
      <dsp:spPr>
        <a:xfrm>
          <a:off x="2813425" y="3828340"/>
          <a:ext cx="423835" cy="91440"/>
        </a:xfrm>
        <a:custGeom>
          <a:avLst/>
          <a:gdLst/>
          <a:ahLst/>
          <a:cxnLst/>
          <a:rect l="0" t="0" r="0" b="0"/>
          <a:pathLst>
            <a:path>
              <a:moveTo>
                <a:pt x="0" y="45720"/>
              </a:moveTo>
              <a:lnTo>
                <a:pt x="42383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013982" y="3871787"/>
        <a:ext cx="22721" cy="4544"/>
      </dsp:txXfrm>
    </dsp:sp>
    <dsp:sp modelId="{52E57618-5B5B-4F4D-9ACA-EDA070D0D908}">
      <dsp:nvSpPr>
        <dsp:cNvPr id="0" name=""/>
        <dsp:cNvSpPr/>
      </dsp:nvSpPr>
      <dsp:spPr>
        <a:xfrm>
          <a:off x="839420" y="3281318"/>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spc="-45" dirty="0">
              <a:solidFill>
                <a:srgbClr val="FFFFFF"/>
              </a:solidFill>
              <a:latin typeface="Carlito"/>
              <a:cs typeface="Carlito"/>
            </a:rPr>
            <a:t>Iterate</a:t>
          </a:r>
          <a:r>
            <a:rPr lang="en-US" sz="1600" kern="1200" spc="-135" dirty="0">
              <a:solidFill>
                <a:srgbClr val="FFFFFF"/>
              </a:solidFill>
              <a:latin typeface="Carlito"/>
              <a:cs typeface="Carlito"/>
            </a:rPr>
            <a:t> </a:t>
          </a:r>
          <a:r>
            <a:rPr lang="en-US" sz="1600" kern="1200" spc="-20" dirty="0">
              <a:solidFill>
                <a:srgbClr val="FFFFFF"/>
              </a:solidFill>
              <a:latin typeface="Carlito"/>
              <a:cs typeface="Carlito"/>
            </a:rPr>
            <a:t>through  table </a:t>
          </a:r>
          <a:r>
            <a:rPr lang="en-US" sz="1600" kern="1200" spc="-5" dirty="0">
              <a:solidFill>
                <a:srgbClr val="FFFFFF"/>
              </a:solidFill>
              <a:latin typeface="Carlito"/>
              <a:cs typeface="Carlito"/>
            </a:rPr>
            <a:t>cells </a:t>
          </a:r>
          <a:r>
            <a:rPr lang="en-US" sz="1600" kern="1200" spc="-30" dirty="0">
              <a:solidFill>
                <a:srgbClr val="FFFFFF"/>
              </a:solidFill>
              <a:latin typeface="Carlito"/>
              <a:cs typeface="Carlito"/>
            </a:rPr>
            <a:t>to  extract </a:t>
          </a:r>
          <a:r>
            <a:rPr lang="en-US" sz="1600" kern="1200" spc="-35" dirty="0">
              <a:solidFill>
                <a:srgbClr val="FFFFFF"/>
              </a:solidFill>
              <a:latin typeface="Carlito"/>
              <a:cs typeface="Carlito"/>
            </a:rPr>
            <a:t>data </a:t>
          </a:r>
          <a:r>
            <a:rPr lang="en-US" sz="1600" kern="1200" spc="-30" dirty="0">
              <a:solidFill>
                <a:srgbClr val="FFFFFF"/>
              </a:solidFill>
              <a:latin typeface="Carlito"/>
              <a:cs typeface="Carlito"/>
            </a:rPr>
            <a:t>to  </a:t>
          </a:r>
          <a:r>
            <a:rPr lang="en-US" sz="1600" kern="1200" spc="-10" dirty="0">
              <a:solidFill>
                <a:srgbClr val="FFFFFF"/>
              </a:solidFill>
              <a:latin typeface="Carlito"/>
              <a:cs typeface="Carlito"/>
            </a:rPr>
            <a:t>dictionary</a:t>
          </a:r>
          <a:endParaRPr lang="he-IL" sz="1600" kern="1200" dirty="0"/>
        </a:p>
      </dsp:txBody>
      <dsp:txXfrm>
        <a:off x="839420" y="3281318"/>
        <a:ext cx="1975805" cy="1185483"/>
      </dsp:txXfrm>
    </dsp:sp>
    <dsp:sp modelId="{F27D1978-DDCD-401A-A311-9B2ADF6B8ABA}">
      <dsp:nvSpPr>
        <dsp:cNvPr id="0" name=""/>
        <dsp:cNvSpPr/>
      </dsp:nvSpPr>
      <dsp:spPr>
        <a:xfrm>
          <a:off x="3269661" y="3281318"/>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1">
            <a:lnSpc>
              <a:spcPct val="90000"/>
            </a:lnSpc>
            <a:spcBef>
              <a:spcPct val="0"/>
            </a:spcBef>
            <a:spcAft>
              <a:spcPct val="35000"/>
            </a:spcAft>
            <a:buNone/>
          </a:pPr>
          <a:r>
            <a:rPr lang="en-US" sz="1600" kern="1200" spc="-20">
              <a:solidFill>
                <a:srgbClr val="FFFFFF"/>
              </a:solidFill>
              <a:latin typeface="Carlito"/>
              <a:cs typeface="Carlito"/>
            </a:rPr>
            <a:t>Cast </a:t>
          </a:r>
          <a:r>
            <a:rPr lang="en-US" sz="1600" kern="1200" spc="-5">
              <a:solidFill>
                <a:srgbClr val="FFFFFF"/>
              </a:solidFill>
              <a:latin typeface="Carlito"/>
              <a:cs typeface="Carlito"/>
            </a:rPr>
            <a:t>dictionary</a:t>
          </a:r>
          <a:r>
            <a:rPr lang="en-US" sz="1600" kern="1200" spc="-135">
              <a:solidFill>
                <a:srgbClr val="FFFFFF"/>
              </a:solidFill>
              <a:latin typeface="Carlito"/>
              <a:cs typeface="Carlito"/>
            </a:rPr>
            <a:t> </a:t>
          </a:r>
          <a:r>
            <a:rPr lang="en-US" sz="1600" kern="1200" spc="-60">
              <a:solidFill>
                <a:srgbClr val="FFFFFF"/>
              </a:solidFill>
              <a:latin typeface="Carlito"/>
              <a:cs typeface="Carlito"/>
            </a:rPr>
            <a:t>to  </a:t>
          </a:r>
          <a:r>
            <a:rPr lang="en-US" sz="1600" kern="1200" spc="-30">
              <a:solidFill>
                <a:srgbClr val="FFFFFF"/>
              </a:solidFill>
              <a:latin typeface="Carlito"/>
              <a:cs typeface="Carlito"/>
            </a:rPr>
            <a:t>DataFrame</a:t>
          </a:r>
          <a:endParaRPr lang="en-US" sz="1600" kern="1200">
            <a:latin typeface="Carlito"/>
            <a:cs typeface="Carlito"/>
          </a:endParaRPr>
        </a:p>
      </dsp:txBody>
      <dsp:txXfrm>
        <a:off x="3269661" y="3281318"/>
        <a:ext cx="1975805" cy="11854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0C2DF-5E0D-4E8F-812A-1B53C3DD1519}">
      <dsp:nvSpPr>
        <dsp:cNvPr id="0" name=""/>
        <dsp:cNvSpPr/>
      </dsp:nvSpPr>
      <dsp:spPr>
        <a:xfrm>
          <a:off x="2813425" y="548502"/>
          <a:ext cx="423835" cy="91440"/>
        </a:xfrm>
        <a:custGeom>
          <a:avLst/>
          <a:gdLst/>
          <a:ahLst/>
          <a:cxnLst/>
          <a:rect l="0" t="0" r="0" b="0"/>
          <a:pathLst>
            <a:path>
              <a:moveTo>
                <a:pt x="0" y="45720"/>
              </a:moveTo>
              <a:lnTo>
                <a:pt x="42383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013982" y="591950"/>
        <a:ext cx="22721" cy="4544"/>
      </dsp:txXfrm>
    </dsp:sp>
    <dsp:sp modelId="{D30B09EF-715B-43A0-AA15-A8187F0773BC}">
      <dsp:nvSpPr>
        <dsp:cNvPr id="0" name=""/>
        <dsp:cNvSpPr/>
      </dsp:nvSpPr>
      <dsp:spPr>
        <a:xfrm>
          <a:off x="839420" y="1481"/>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kern="1200" spc="-5" dirty="0">
              <a:solidFill>
                <a:srgbClr val="FFFFFF"/>
              </a:solidFill>
              <a:latin typeface="Carlito"/>
              <a:cs typeface="Carlito"/>
            </a:rPr>
            <a:t>Split </a:t>
          </a:r>
          <a:r>
            <a:rPr lang="en-US" sz="1400" kern="1200" dirty="0">
              <a:solidFill>
                <a:srgbClr val="FFFFFF"/>
              </a:solidFill>
              <a:latin typeface="Carlito"/>
              <a:cs typeface="Carlito"/>
            </a:rPr>
            <a:t>label</a:t>
          </a:r>
          <a:r>
            <a:rPr lang="en-US" sz="1400" kern="1200" spc="-195" dirty="0">
              <a:solidFill>
                <a:srgbClr val="FFFFFF"/>
              </a:solidFill>
              <a:latin typeface="Carlito"/>
              <a:cs typeface="Carlito"/>
            </a:rPr>
            <a:t> </a:t>
          </a:r>
          <a:r>
            <a:rPr lang="en-US" sz="1400" kern="1200" spc="-5" dirty="0">
              <a:solidFill>
                <a:srgbClr val="FFFFFF"/>
              </a:solidFill>
              <a:latin typeface="Carlito"/>
              <a:cs typeface="Carlito"/>
            </a:rPr>
            <a:t>column</a:t>
          </a:r>
          <a:br>
            <a:rPr lang="en-US" sz="1400" kern="1200" spc="-5" dirty="0">
              <a:solidFill>
                <a:srgbClr val="FFFFFF"/>
              </a:solidFill>
              <a:latin typeface="Carlito"/>
              <a:cs typeface="Carlito"/>
            </a:rPr>
          </a:br>
          <a:r>
            <a:rPr lang="en-US" sz="1400" kern="1200" dirty="0">
              <a:solidFill>
                <a:srgbClr val="FFFFFF"/>
              </a:solidFill>
              <a:latin typeface="Carlito"/>
              <a:cs typeface="Carlito"/>
            </a:rPr>
            <a:t>‘Class’ </a:t>
          </a:r>
          <a:r>
            <a:rPr lang="en-US" sz="1400" kern="1200" spc="-15" dirty="0">
              <a:solidFill>
                <a:srgbClr val="FFFFFF"/>
              </a:solidFill>
              <a:latin typeface="Carlito"/>
              <a:cs typeface="Carlito"/>
            </a:rPr>
            <a:t>from</a:t>
          </a:r>
          <a:r>
            <a:rPr lang="en-US" sz="1400" kern="1200" spc="-200" dirty="0">
              <a:solidFill>
                <a:srgbClr val="FFFFFF"/>
              </a:solidFill>
              <a:latin typeface="Carlito"/>
              <a:cs typeface="Carlito"/>
            </a:rPr>
            <a:t> </a:t>
          </a:r>
          <a:r>
            <a:rPr lang="en-US" sz="1400" kern="1200" spc="-15" dirty="0">
              <a:solidFill>
                <a:srgbClr val="FFFFFF"/>
              </a:solidFill>
              <a:latin typeface="Carlito"/>
              <a:cs typeface="Carlito"/>
            </a:rPr>
            <a:t>dataset</a:t>
          </a:r>
          <a:endParaRPr lang="en-US" sz="1400" kern="1200" dirty="0">
            <a:latin typeface="Carlito"/>
            <a:cs typeface="Carlito"/>
          </a:endParaRPr>
        </a:p>
      </dsp:txBody>
      <dsp:txXfrm>
        <a:off x="839420" y="1481"/>
        <a:ext cx="1975805" cy="1185483"/>
      </dsp:txXfrm>
    </dsp:sp>
    <dsp:sp modelId="{98F2EEF1-8CB5-4308-A37B-74BF68AD911A}">
      <dsp:nvSpPr>
        <dsp:cNvPr id="0" name=""/>
        <dsp:cNvSpPr/>
      </dsp:nvSpPr>
      <dsp:spPr>
        <a:xfrm>
          <a:off x="1827323" y="1185164"/>
          <a:ext cx="2430240" cy="423835"/>
        </a:xfrm>
        <a:custGeom>
          <a:avLst/>
          <a:gdLst/>
          <a:ahLst/>
          <a:cxnLst/>
          <a:rect l="0" t="0" r="0" b="0"/>
          <a:pathLst>
            <a:path>
              <a:moveTo>
                <a:pt x="2430240" y="0"/>
              </a:moveTo>
              <a:lnTo>
                <a:pt x="2430240" y="229017"/>
              </a:lnTo>
              <a:lnTo>
                <a:pt x="0" y="229017"/>
              </a:lnTo>
              <a:lnTo>
                <a:pt x="0" y="42383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2980634" y="1394810"/>
        <a:ext cx="123618" cy="4544"/>
      </dsp:txXfrm>
    </dsp:sp>
    <dsp:sp modelId="{B773922E-4D18-47ED-857C-2100F3FBBAF2}">
      <dsp:nvSpPr>
        <dsp:cNvPr id="0" name=""/>
        <dsp:cNvSpPr/>
      </dsp:nvSpPr>
      <dsp:spPr>
        <a:xfrm>
          <a:off x="3269661" y="1481"/>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kern="1200" spc="-15" dirty="0">
              <a:solidFill>
                <a:srgbClr val="FFFFFF"/>
              </a:solidFill>
              <a:latin typeface="Carlito"/>
              <a:cs typeface="Carlito"/>
            </a:rPr>
            <a:t>Transform Features using </a:t>
          </a:r>
          <a:r>
            <a:rPr lang="en-US" sz="1400" kern="1200" spc="-15" dirty="0" err="1">
              <a:solidFill>
                <a:srgbClr val="FFFFFF"/>
              </a:solidFill>
              <a:latin typeface="Carlito"/>
              <a:cs typeface="Carlito"/>
            </a:rPr>
            <a:t>StandardScaler</a:t>
          </a:r>
          <a:endParaRPr lang="he-IL" sz="1400" kern="1200" dirty="0"/>
        </a:p>
      </dsp:txBody>
      <dsp:txXfrm>
        <a:off x="3269661" y="1481"/>
        <a:ext cx="1975805" cy="1185483"/>
      </dsp:txXfrm>
    </dsp:sp>
    <dsp:sp modelId="{E2258C73-B36D-49C5-B4F4-9B97ACA34F86}">
      <dsp:nvSpPr>
        <dsp:cNvPr id="0" name=""/>
        <dsp:cNvSpPr/>
      </dsp:nvSpPr>
      <dsp:spPr>
        <a:xfrm>
          <a:off x="2813425" y="2188421"/>
          <a:ext cx="423835" cy="91440"/>
        </a:xfrm>
        <a:custGeom>
          <a:avLst/>
          <a:gdLst/>
          <a:ahLst/>
          <a:cxnLst/>
          <a:rect l="0" t="0" r="0" b="0"/>
          <a:pathLst>
            <a:path>
              <a:moveTo>
                <a:pt x="0" y="45720"/>
              </a:moveTo>
              <a:lnTo>
                <a:pt x="42383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013982" y="2231869"/>
        <a:ext cx="22721" cy="4544"/>
      </dsp:txXfrm>
    </dsp:sp>
    <dsp:sp modelId="{B82F4E8F-1696-425F-A2FF-65A5DD5B13D3}">
      <dsp:nvSpPr>
        <dsp:cNvPr id="0" name=""/>
        <dsp:cNvSpPr/>
      </dsp:nvSpPr>
      <dsp:spPr>
        <a:xfrm>
          <a:off x="839420" y="1641399"/>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kern="1200" spc="-15" dirty="0">
              <a:solidFill>
                <a:srgbClr val="FFFFFF"/>
              </a:solidFill>
              <a:latin typeface="Carlito"/>
              <a:cs typeface="Carlito"/>
            </a:rPr>
            <a:t>Train + Test split of the data</a:t>
          </a:r>
          <a:endParaRPr lang="en-US" sz="1400" kern="1200" dirty="0">
            <a:latin typeface="Carlito"/>
            <a:cs typeface="Carlito"/>
          </a:endParaRPr>
        </a:p>
      </dsp:txBody>
      <dsp:txXfrm>
        <a:off x="839420" y="1641399"/>
        <a:ext cx="1975805" cy="1185483"/>
      </dsp:txXfrm>
    </dsp:sp>
    <dsp:sp modelId="{EB242147-6254-478D-96A4-927C6ADABAA6}">
      <dsp:nvSpPr>
        <dsp:cNvPr id="0" name=""/>
        <dsp:cNvSpPr/>
      </dsp:nvSpPr>
      <dsp:spPr>
        <a:xfrm>
          <a:off x="1827323" y="2825083"/>
          <a:ext cx="2430240" cy="423835"/>
        </a:xfrm>
        <a:custGeom>
          <a:avLst/>
          <a:gdLst/>
          <a:ahLst/>
          <a:cxnLst/>
          <a:rect l="0" t="0" r="0" b="0"/>
          <a:pathLst>
            <a:path>
              <a:moveTo>
                <a:pt x="2430240" y="0"/>
              </a:moveTo>
              <a:lnTo>
                <a:pt x="2430240" y="229017"/>
              </a:lnTo>
              <a:lnTo>
                <a:pt x="0" y="229017"/>
              </a:lnTo>
              <a:lnTo>
                <a:pt x="0" y="423835"/>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2980634" y="3034728"/>
        <a:ext cx="123618" cy="4544"/>
      </dsp:txXfrm>
    </dsp:sp>
    <dsp:sp modelId="{23AEA915-A76F-4CAE-A568-FEC736CA77ED}">
      <dsp:nvSpPr>
        <dsp:cNvPr id="0" name=""/>
        <dsp:cNvSpPr/>
      </dsp:nvSpPr>
      <dsp:spPr>
        <a:xfrm>
          <a:off x="3269661" y="1641399"/>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kern="1200" spc="-40" dirty="0">
              <a:solidFill>
                <a:srgbClr val="FFFFFF"/>
              </a:solidFill>
              <a:latin typeface="Carlito"/>
              <a:cs typeface="Carlito"/>
            </a:rPr>
            <a:t>Finding of optimal parameters using </a:t>
          </a:r>
          <a:r>
            <a:rPr lang="en-US" sz="1400" kern="1200" spc="-40" dirty="0" err="1">
              <a:solidFill>
                <a:srgbClr val="FFFFFF"/>
              </a:solidFill>
              <a:latin typeface="Carlito"/>
              <a:cs typeface="Carlito"/>
            </a:rPr>
            <a:t>GridSearchCV</a:t>
          </a:r>
          <a:r>
            <a:rPr lang="en-US" sz="1400" kern="1200" spc="-40" dirty="0">
              <a:solidFill>
                <a:srgbClr val="FFFFFF"/>
              </a:solidFill>
              <a:latin typeface="Carlito"/>
              <a:cs typeface="Carlito"/>
            </a:rPr>
            <a:t> on </a:t>
          </a:r>
          <a:r>
            <a:rPr lang="en-US" sz="1400" kern="1200" dirty="0" err="1">
              <a:solidFill>
                <a:srgbClr val="FFFFFF"/>
              </a:solidFill>
              <a:latin typeface="Carlito"/>
              <a:cs typeface="Carlito"/>
            </a:rPr>
            <a:t>LogReg</a:t>
          </a:r>
          <a:r>
            <a:rPr lang="en-US" sz="1400" kern="1200" dirty="0">
              <a:solidFill>
                <a:srgbClr val="FFFFFF"/>
              </a:solidFill>
              <a:latin typeface="Carlito"/>
              <a:cs typeface="Carlito"/>
            </a:rPr>
            <a:t>,</a:t>
          </a:r>
          <a:r>
            <a:rPr lang="en-US" sz="1400" kern="1200" spc="-200" dirty="0">
              <a:solidFill>
                <a:srgbClr val="FFFFFF"/>
              </a:solidFill>
              <a:latin typeface="Carlito"/>
              <a:cs typeface="Carlito"/>
            </a:rPr>
            <a:t> </a:t>
          </a:r>
          <a:r>
            <a:rPr lang="en-US" sz="1400" kern="1200" spc="-5" dirty="0">
              <a:solidFill>
                <a:srgbClr val="FFFFFF"/>
              </a:solidFill>
              <a:latin typeface="Carlito"/>
              <a:cs typeface="Carlito"/>
            </a:rPr>
            <a:t>SVM,</a:t>
          </a:r>
          <a:r>
            <a:rPr lang="en-US" sz="1400" kern="1200" dirty="0">
              <a:solidFill>
                <a:srgbClr val="FFFFFF"/>
              </a:solidFill>
              <a:latin typeface="Carlito"/>
              <a:cs typeface="Carlito"/>
            </a:rPr>
            <a:t> Decision </a:t>
          </a:r>
          <a:r>
            <a:rPr lang="en-US" sz="1400" kern="1200" spc="-45" dirty="0">
              <a:solidFill>
                <a:srgbClr val="FFFFFF"/>
              </a:solidFill>
              <a:latin typeface="Carlito"/>
              <a:cs typeface="Carlito"/>
            </a:rPr>
            <a:t>Tree,</a:t>
          </a:r>
          <a:r>
            <a:rPr lang="en-US" sz="1400" kern="1200" spc="-235" dirty="0">
              <a:solidFill>
                <a:srgbClr val="FFFFFF"/>
              </a:solidFill>
              <a:latin typeface="Carlito"/>
              <a:cs typeface="Carlito"/>
            </a:rPr>
            <a:t> </a:t>
          </a:r>
          <a:r>
            <a:rPr lang="en-US" sz="1400" kern="1200" dirty="0" err="1">
              <a:solidFill>
                <a:srgbClr val="FFFFFF"/>
              </a:solidFill>
              <a:latin typeface="Carlito"/>
              <a:cs typeface="Carlito"/>
            </a:rPr>
            <a:t>andKNN</a:t>
          </a:r>
          <a:r>
            <a:rPr lang="en-US" sz="1400" kern="1200" spc="-145" dirty="0">
              <a:solidFill>
                <a:srgbClr val="FFFFFF"/>
              </a:solidFill>
              <a:latin typeface="Carlito"/>
              <a:cs typeface="Carlito"/>
            </a:rPr>
            <a:t> </a:t>
          </a:r>
          <a:r>
            <a:rPr lang="en-US" sz="1400" kern="1200" dirty="0">
              <a:solidFill>
                <a:srgbClr val="FFFFFF"/>
              </a:solidFill>
              <a:latin typeface="Carlito"/>
              <a:cs typeface="Carlito"/>
            </a:rPr>
            <a:t>models</a:t>
          </a:r>
          <a:endParaRPr lang="he-IL" sz="1400" kern="1200" dirty="0"/>
        </a:p>
      </dsp:txBody>
      <dsp:txXfrm>
        <a:off x="3269661" y="1641399"/>
        <a:ext cx="1975805" cy="1185483"/>
      </dsp:txXfrm>
    </dsp:sp>
    <dsp:sp modelId="{D47D25F5-3CC8-4839-9C7C-0C6CA6F02448}">
      <dsp:nvSpPr>
        <dsp:cNvPr id="0" name=""/>
        <dsp:cNvSpPr/>
      </dsp:nvSpPr>
      <dsp:spPr>
        <a:xfrm>
          <a:off x="2813425" y="3828340"/>
          <a:ext cx="423835" cy="91440"/>
        </a:xfrm>
        <a:custGeom>
          <a:avLst/>
          <a:gdLst/>
          <a:ahLst/>
          <a:cxnLst/>
          <a:rect l="0" t="0" r="0" b="0"/>
          <a:pathLst>
            <a:path>
              <a:moveTo>
                <a:pt x="0" y="45720"/>
              </a:moveTo>
              <a:lnTo>
                <a:pt x="423835"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013982" y="3871787"/>
        <a:ext cx="22721" cy="4544"/>
      </dsp:txXfrm>
    </dsp:sp>
    <dsp:sp modelId="{52E57618-5B5B-4F4D-9ACA-EDA070D0D908}">
      <dsp:nvSpPr>
        <dsp:cNvPr id="0" name=""/>
        <dsp:cNvSpPr/>
      </dsp:nvSpPr>
      <dsp:spPr>
        <a:xfrm>
          <a:off x="839420" y="3281318"/>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kern="1200" dirty="0"/>
            <a:t>Score each model using test set accuracy and Confusion Matrix of all models</a:t>
          </a:r>
          <a:endParaRPr lang="he-IL" sz="1400" kern="1200" dirty="0"/>
        </a:p>
      </dsp:txBody>
      <dsp:txXfrm>
        <a:off x="839420" y="3281318"/>
        <a:ext cx="1975805" cy="1185483"/>
      </dsp:txXfrm>
    </dsp:sp>
    <dsp:sp modelId="{F27D1978-DDCD-401A-A311-9B2ADF6B8ABA}">
      <dsp:nvSpPr>
        <dsp:cNvPr id="0" name=""/>
        <dsp:cNvSpPr/>
      </dsp:nvSpPr>
      <dsp:spPr>
        <a:xfrm>
          <a:off x="3269661" y="3281318"/>
          <a:ext cx="1975805" cy="118548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1">
            <a:lnSpc>
              <a:spcPct val="90000"/>
            </a:lnSpc>
            <a:spcBef>
              <a:spcPct val="0"/>
            </a:spcBef>
            <a:spcAft>
              <a:spcPct val="35000"/>
            </a:spcAft>
            <a:buNone/>
          </a:pPr>
          <a:r>
            <a:rPr lang="en-US" sz="1400" kern="1200" spc="-20" dirty="0">
              <a:solidFill>
                <a:srgbClr val="FFFFFF"/>
              </a:solidFill>
              <a:latin typeface="Carlito"/>
              <a:cs typeface="Carlito"/>
            </a:rPr>
            <a:t>Bar plot to compare scores of all models</a:t>
          </a:r>
          <a:endParaRPr lang="en-US" sz="1400" kern="1200" dirty="0">
            <a:latin typeface="Carlito"/>
            <a:cs typeface="Carlito"/>
          </a:endParaRPr>
        </a:p>
      </dsp:txBody>
      <dsp:txXfrm>
        <a:off x="3269661" y="3281318"/>
        <a:ext cx="1975805" cy="118548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7429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84486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32.jp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Lara Kovalev</a:t>
            </a:r>
          </a:p>
          <a:p>
            <a:r>
              <a:rPr lang="en-US" dirty="0">
                <a:solidFill>
                  <a:schemeClr val="bg2"/>
                </a:solidFill>
                <a:latin typeface="Abadi" panose="020B0604020104020204" pitchFamily="34" charset="0"/>
                <a:ea typeface="SF Pro" pitchFamily="2" charset="0"/>
                <a:cs typeface="SF Pro" pitchFamily="2" charset="0"/>
              </a:rPr>
              <a:t>04/02/2024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16510">
              <a:lnSpc>
                <a:spcPct val="100000"/>
              </a:lnSpc>
              <a:spcBef>
                <a:spcPts val="1280"/>
              </a:spcBef>
            </a:pPr>
            <a:r>
              <a:rPr lang="en-US" sz="2400" spc="-15" dirty="0">
                <a:solidFill>
                  <a:srgbClr val="404040"/>
                </a:solidFill>
                <a:latin typeface="Carlito"/>
                <a:cs typeface="Carlito"/>
              </a:rPr>
              <a:t>Created </a:t>
            </a:r>
            <a:r>
              <a:rPr lang="en-US" sz="2400" dirty="0">
                <a:solidFill>
                  <a:srgbClr val="404040"/>
                </a:solidFill>
                <a:latin typeface="Carlito"/>
                <a:cs typeface="Carlito"/>
              </a:rPr>
              <a:t>a </a:t>
            </a:r>
            <a:r>
              <a:rPr lang="en-US" sz="2400" spc="-5" dirty="0">
                <a:solidFill>
                  <a:srgbClr val="404040"/>
                </a:solidFill>
                <a:latin typeface="Carlito"/>
                <a:cs typeface="Carlito"/>
              </a:rPr>
              <a:t>training label using One-hot encoding  </a:t>
            </a:r>
            <a:r>
              <a:rPr lang="en-US" sz="2400" dirty="0">
                <a:solidFill>
                  <a:srgbClr val="404040"/>
                </a:solidFill>
                <a:latin typeface="Carlito"/>
                <a:cs typeface="Carlito"/>
              </a:rPr>
              <a:t>with </a:t>
            </a:r>
            <a:r>
              <a:rPr lang="en-US" sz="2400" spc="-5" dirty="0">
                <a:solidFill>
                  <a:srgbClr val="404040"/>
                </a:solidFill>
                <a:latin typeface="Carlito"/>
                <a:cs typeface="Carlito"/>
              </a:rPr>
              <a:t>landing </a:t>
            </a:r>
            <a:r>
              <a:rPr lang="en-US" sz="2400" spc="-15" dirty="0">
                <a:solidFill>
                  <a:srgbClr val="404040"/>
                </a:solidFill>
                <a:latin typeface="Carlito"/>
                <a:cs typeface="Carlito"/>
              </a:rPr>
              <a:t>outcomes.</a:t>
            </a:r>
          </a:p>
          <a:p>
            <a:pPr marL="16510">
              <a:lnSpc>
                <a:spcPct val="100000"/>
              </a:lnSpc>
              <a:spcBef>
                <a:spcPts val="1280"/>
              </a:spcBef>
            </a:pPr>
            <a:r>
              <a:rPr lang="en-US" sz="2400" dirty="0">
                <a:solidFill>
                  <a:srgbClr val="404040"/>
                </a:solidFill>
                <a:latin typeface="Carlito"/>
                <a:cs typeface="Carlito"/>
              </a:rPr>
              <a:t>Outcome</a:t>
            </a:r>
            <a:r>
              <a:rPr lang="en-US" sz="2400" spc="-75" dirty="0">
                <a:solidFill>
                  <a:srgbClr val="404040"/>
                </a:solidFill>
                <a:latin typeface="Carlito"/>
                <a:cs typeface="Carlito"/>
              </a:rPr>
              <a:t> </a:t>
            </a:r>
            <a:r>
              <a:rPr lang="en-US" sz="2400" dirty="0">
                <a:solidFill>
                  <a:srgbClr val="404040"/>
                </a:solidFill>
                <a:latin typeface="Carlito"/>
                <a:cs typeface="Carlito"/>
              </a:rPr>
              <a:t>column</a:t>
            </a:r>
            <a:r>
              <a:rPr lang="en-US" sz="2400" spc="-45" dirty="0">
                <a:solidFill>
                  <a:srgbClr val="404040"/>
                </a:solidFill>
                <a:latin typeface="Carlito"/>
                <a:cs typeface="Carlito"/>
              </a:rPr>
              <a:t> </a:t>
            </a:r>
            <a:r>
              <a:rPr lang="en-US" sz="2400" spc="-5" dirty="0">
                <a:solidFill>
                  <a:srgbClr val="404040"/>
                </a:solidFill>
                <a:latin typeface="Carlito"/>
                <a:cs typeface="Carlito"/>
              </a:rPr>
              <a:t>has</a:t>
            </a:r>
            <a:r>
              <a:rPr lang="en-US" sz="2400" spc="-40" dirty="0">
                <a:solidFill>
                  <a:srgbClr val="404040"/>
                </a:solidFill>
                <a:latin typeface="Carlito"/>
                <a:cs typeface="Carlito"/>
              </a:rPr>
              <a:t> </a:t>
            </a:r>
            <a:r>
              <a:rPr lang="en-US" sz="2400" spc="-10" dirty="0">
                <a:solidFill>
                  <a:srgbClr val="404040"/>
                </a:solidFill>
                <a:latin typeface="Carlito"/>
                <a:cs typeface="Carlito"/>
              </a:rPr>
              <a:t>two</a:t>
            </a:r>
            <a:r>
              <a:rPr lang="en-US" sz="2400" spc="-25" dirty="0">
                <a:solidFill>
                  <a:srgbClr val="404040"/>
                </a:solidFill>
                <a:latin typeface="Carlito"/>
                <a:cs typeface="Carlito"/>
              </a:rPr>
              <a:t> </a:t>
            </a:r>
            <a:r>
              <a:rPr lang="en-US" sz="2400" dirty="0">
                <a:solidFill>
                  <a:srgbClr val="404040"/>
                </a:solidFill>
                <a:latin typeface="Carlito"/>
                <a:cs typeface="Carlito"/>
              </a:rPr>
              <a:t>components:</a:t>
            </a:r>
            <a:r>
              <a:rPr lang="en-US" sz="2400" spc="-75" dirty="0">
                <a:solidFill>
                  <a:srgbClr val="404040"/>
                </a:solidFill>
                <a:latin typeface="Carlito"/>
                <a:cs typeface="Carlito"/>
              </a:rPr>
              <a:t> </a:t>
            </a:r>
            <a:r>
              <a:rPr lang="en-US" sz="2400" dirty="0">
                <a:solidFill>
                  <a:srgbClr val="404040"/>
                </a:solidFill>
                <a:latin typeface="Carlito"/>
                <a:cs typeface="Carlito"/>
              </a:rPr>
              <a:t>“Mission</a:t>
            </a:r>
            <a:r>
              <a:rPr lang="en-US" sz="2400" spc="5" dirty="0">
                <a:solidFill>
                  <a:srgbClr val="404040"/>
                </a:solidFill>
                <a:latin typeface="Carlito"/>
                <a:cs typeface="Carlito"/>
              </a:rPr>
              <a:t> </a:t>
            </a:r>
            <a:r>
              <a:rPr lang="en-US" sz="2400" spc="-5" dirty="0">
                <a:solidFill>
                  <a:srgbClr val="404040"/>
                </a:solidFill>
                <a:latin typeface="Carlito"/>
                <a:cs typeface="Carlito"/>
              </a:rPr>
              <a:t>Outcome” “</a:t>
            </a:r>
            <a:r>
              <a:rPr lang="en-US" sz="2400" dirty="0">
                <a:solidFill>
                  <a:srgbClr val="404040"/>
                </a:solidFill>
                <a:latin typeface="Carlito"/>
                <a:cs typeface="Carlito"/>
              </a:rPr>
              <a:t>Landing</a:t>
            </a:r>
            <a:r>
              <a:rPr lang="en-US" sz="2400" spc="-50"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pPr marL="16510" marR="5080">
              <a:lnSpc>
                <a:spcPct val="150000"/>
              </a:lnSpc>
              <a:spcBef>
                <a:spcPts val="290"/>
              </a:spcBef>
            </a:pPr>
            <a:r>
              <a:rPr lang="en-US" sz="2400" dirty="0">
                <a:solidFill>
                  <a:srgbClr val="404040"/>
                </a:solidFill>
                <a:latin typeface="Carlito"/>
                <a:cs typeface="Carlito"/>
              </a:rPr>
              <a:t>New </a:t>
            </a:r>
            <a:r>
              <a:rPr lang="en-US" sz="2400" spc="-5" dirty="0">
                <a:solidFill>
                  <a:srgbClr val="404040"/>
                </a:solidFill>
                <a:latin typeface="Carlito"/>
                <a:cs typeface="Carlito"/>
              </a:rPr>
              <a:t>training </a:t>
            </a:r>
            <a:r>
              <a:rPr lang="en-US" sz="2400" dirty="0">
                <a:solidFill>
                  <a:srgbClr val="404040"/>
                </a:solidFill>
                <a:latin typeface="Carlito"/>
                <a:cs typeface="Carlito"/>
              </a:rPr>
              <a:t>label column </a:t>
            </a:r>
            <a:r>
              <a:rPr lang="en-US" sz="2400" spc="-15" dirty="0">
                <a:solidFill>
                  <a:srgbClr val="404040"/>
                </a:solidFill>
                <a:latin typeface="Carlito"/>
                <a:cs typeface="Carlito"/>
              </a:rPr>
              <a:t>‘class’ </a:t>
            </a:r>
            <a:r>
              <a:rPr lang="en-US" sz="2400" spc="-5" dirty="0">
                <a:solidFill>
                  <a:srgbClr val="404040"/>
                </a:solidFill>
                <a:latin typeface="Carlito"/>
                <a:cs typeface="Carlito"/>
              </a:rPr>
              <a:t>with </a:t>
            </a:r>
            <a:r>
              <a:rPr lang="en-US" sz="2400" dirty="0">
                <a:solidFill>
                  <a:srgbClr val="404040"/>
                </a:solidFill>
                <a:latin typeface="Carlito"/>
                <a:cs typeface="Carlito"/>
              </a:rPr>
              <a:t>a </a:t>
            </a:r>
            <a:r>
              <a:rPr lang="en-US" sz="2400" spc="-5" dirty="0">
                <a:solidFill>
                  <a:srgbClr val="404040"/>
                </a:solidFill>
                <a:latin typeface="Carlito"/>
                <a:cs typeface="Carlito"/>
              </a:rPr>
              <a:t>value of </a:t>
            </a:r>
            <a:r>
              <a:rPr lang="en-US" sz="2400" dirty="0">
                <a:solidFill>
                  <a:srgbClr val="404040"/>
                </a:solidFill>
                <a:latin typeface="Carlito"/>
                <a:cs typeface="Carlito"/>
              </a:rPr>
              <a:t>1 </a:t>
            </a:r>
            <a:r>
              <a:rPr lang="en-US" sz="2400" spc="-5" dirty="0">
                <a:solidFill>
                  <a:srgbClr val="404040"/>
                </a:solidFill>
                <a:latin typeface="Carlito"/>
                <a:cs typeface="Carlito"/>
              </a:rPr>
              <a:t>if </a:t>
            </a:r>
            <a:r>
              <a:rPr lang="en-US" sz="2400" dirty="0">
                <a:solidFill>
                  <a:srgbClr val="404040"/>
                </a:solidFill>
                <a:latin typeface="Carlito"/>
                <a:cs typeface="Carlito"/>
              </a:rPr>
              <a:t>‘Mission </a:t>
            </a:r>
            <a:r>
              <a:rPr lang="en-US" sz="2400" spc="-5" dirty="0">
                <a:solidFill>
                  <a:srgbClr val="404040"/>
                </a:solidFill>
                <a:latin typeface="Carlito"/>
                <a:cs typeface="Carlito"/>
              </a:rPr>
              <a:t>Outcome’ is </a:t>
            </a:r>
            <a:r>
              <a:rPr lang="en-US" sz="2400" spc="-30" dirty="0">
                <a:solidFill>
                  <a:srgbClr val="404040"/>
                </a:solidFill>
                <a:latin typeface="Carlito"/>
                <a:cs typeface="Carlito"/>
              </a:rPr>
              <a:t>True </a:t>
            </a:r>
            <a:r>
              <a:rPr lang="en-US" sz="2400" dirty="0">
                <a:solidFill>
                  <a:srgbClr val="404040"/>
                </a:solidFill>
                <a:latin typeface="Carlito"/>
                <a:cs typeface="Carlito"/>
              </a:rPr>
              <a:t>and 0 </a:t>
            </a:r>
            <a:r>
              <a:rPr lang="en-US" sz="2400" spc="-5" dirty="0">
                <a:solidFill>
                  <a:srgbClr val="404040"/>
                </a:solidFill>
                <a:latin typeface="Carlito"/>
                <a:cs typeface="Carlito"/>
              </a:rPr>
              <a:t>otherwise considering the Mission Outcome and Landing Location.</a:t>
            </a:r>
          </a:p>
          <a:p>
            <a:pPr marL="16510" marR="5080">
              <a:lnSpc>
                <a:spcPct val="150000"/>
              </a:lnSpc>
              <a:spcBef>
                <a:spcPts val="290"/>
              </a:spcBef>
            </a:pPr>
            <a:r>
              <a:rPr lang="en-US" sz="2400" spc="-5" dirty="0">
                <a:solidFill>
                  <a:srgbClr val="404040"/>
                </a:solidFill>
                <a:latin typeface="Carlito"/>
                <a:cs typeface="Carlito"/>
              </a:rPr>
              <a:t>GitHub URL:</a:t>
            </a:r>
            <a:endParaRPr lang="en-US" sz="2400" dirty="0">
              <a:latin typeface="Carlito"/>
              <a:cs typeface="Carlito"/>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72616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was conducted on various variables including Flight Number, Payload Mass, Launch Site, Orbit, Class, and Year. The analysis involved visualizing relationships such as flight number and launch site, payload and launch site, success rate for each orbit type, flight number and orbit type, as well as examining the launch success trend on a yearly basis.</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8C97C5F5-AD6F-7882-7B00-DA5D19CA2C76}"/>
              </a:ext>
            </a:extLst>
          </p:cNvPr>
          <p:cNvSpPr txBox="1">
            <a:spLocks/>
          </p:cNvSpPr>
          <p:nvPr/>
        </p:nvSpPr>
        <p:spPr>
          <a:xfrm>
            <a:off x="7618639" y="1825625"/>
            <a:ext cx="2192265" cy="15843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photo</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7317"/>
            <a:ext cx="9021690" cy="557545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EDA using SQL for in-depth understanding of the space mission dataset.</a:t>
            </a:r>
          </a:p>
          <a:p>
            <a:pPr>
              <a:lnSpc>
                <a:spcPct val="100000"/>
              </a:lnSpc>
              <a:spcBef>
                <a:spcPts val="1400"/>
              </a:spcBef>
            </a:pPr>
            <a:r>
              <a:rPr lang="en-US" sz="2200" dirty="0">
                <a:solidFill>
                  <a:schemeClr val="accent3">
                    <a:lumMod val="25000"/>
                  </a:schemeClr>
                </a:solidFill>
                <a:latin typeface="Abadi"/>
              </a:rPr>
              <a:t>Data Preparation: </a:t>
            </a:r>
            <a:r>
              <a:rPr lang="en-US" sz="1800" dirty="0">
                <a:solidFill>
                  <a:schemeClr val="accent3">
                    <a:lumMod val="25000"/>
                  </a:schemeClr>
                </a:solidFill>
                <a:latin typeface="Abadi"/>
              </a:rPr>
              <a:t>Loaded dataset into IBM DB2 Database.</a:t>
            </a:r>
          </a:p>
          <a:p>
            <a:pPr>
              <a:lnSpc>
                <a:spcPct val="100000"/>
              </a:lnSpc>
              <a:spcBef>
                <a:spcPts val="1400"/>
              </a:spcBef>
            </a:pPr>
            <a:r>
              <a:rPr lang="en-US" sz="2200" dirty="0">
                <a:solidFill>
                  <a:schemeClr val="accent3">
                    <a:lumMod val="25000"/>
                  </a:schemeClr>
                </a:solidFill>
                <a:latin typeface="Abadi"/>
              </a:rPr>
              <a:t>SQL Queries for Exploration: </a:t>
            </a:r>
            <a:r>
              <a:rPr lang="en-US" sz="1800" dirty="0">
                <a:solidFill>
                  <a:schemeClr val="accent3">
                    <a:lumMod val="25000"/>
                  </a:schemeClr>
                </a:solidFill>
                <a:latin typeface="Abadi"/>
              </a:rPr>
              <a:t>Utilized SQL Python integration.</a:t>
            </a:r>
          </a:p>
          <a:p>
            <a:pPr>
              <a:lnSpc>
                <a:spcPct val="100000"/>
              </a:lnSpc>
              <a:spcBef>
                <a:spcPts val="1400"/>
              </a:spcBef>
            </a:pPr>
            <a:r>
              <a:rPr lang="en-US" sz="2600" dirty="0">
                <a:solidFill>
                  <a:schemeClr val="accent3">
                    <a:lumMod val="25000"/>
                  </a:schemeClr>
                </a:solidFill>
                <a:latin typeface="Abadi"/>
              </a:rPr>
              <a:t>Key Queries:</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Launch Sites</a:t>
            </a:r>
          </a:p>
          <a:p>
            <a:pPr lvl="1">
              <a:lnSpc>
                <a:spcPct val="100000"/>
              </a:lnSpc>
              <a:spcBef>
                <a:spcPts val="1400"/>
              </a:spcBef>
            </a:pPr>
            <a:r>
              <a:rPr lang="en-US" sz="1800" dirty="0">
                <a:solidFill>
                  <a:schemeClr val="accent3">
                    <a:lumMod val="25000"/>
                  </a:schemeClr>
                </a:solidFill>
                <a:latin typeface="Abadi"/>
              </a:rPr>
              <a:t>Payload Mass (NASA - CRS)</a:t>
            </a:r>
          </a:p>
          <a:p>
            <a:pPr lvl="1">
              <a:lnSpc>
                <a:spcPct val="100000"/>
              </a:lnSpc>
              <a:spcBef>
                <a:spcPts val="1400"/>
              </a:spcBef>
            </a:pPr>
            <a:r>
              <a:rPr lang="en-US" sz="1800" dirty="0">
                <a:solidFill>
                  <a:schemeClr val="accent3">
                    <a:lumMod val="25000"/>
                  </a:schemeClr>
                </a:solidFill>
                <a:latin typeface="Abadi"/>
              </a:rPr>
              <a:t>Average Payload Mass (Booster Version F9 v1.1)</a:t>
            </a:r>
          </a:p>
          <a:p>
            <a:pPr lvl="1">
              <a:lnSpc>
                <a:spcPct val="100000"/>
              </a:lnSpc>
              <a:spcBef>
                <a:spcPts val="1400"/>
              </a:spcBef>
            </a:pPr>
            <a:r>
              <a:rPr lang="en-US" sz="1800" dirty="0">
                <a:solidFill>
                  <a:schemeClr val="accent3">
                    <a:lumMod val="25000"/>
                  </a:schemeClr>
                </a:solidFill>
                <a:latin typeface="Abadi"/>
              </a:rPr>
              <a:t>Mission Outcomes (Successful and Failed)</a:t>
            </a:r>
          </a:p>
          <a:p>
            <a:pPr lvl="1">
              <a:lnSpc>
                <a:spcPct val="100000"/>
              </a:lnSpc>
              <a:spcBef>
                <a:spcPts val="1400"/>
              </a:spcBef>
            </a:pPr>
            <a:r>
              <a:rPr lang="en-US" sz="1800" dirty="0">
                <a:solidFill>
                  <a:schemeClr val="accent3">
                    <a:lumMod val="25000"/>
                  </a:schemeClr>
                </a:solidFill>
                <a:latin typeface="Abadi"/>
              </a:rPr>
              <a:t>Failed Landings on Drone Ship (Booster Versions and Launch Site Names)</a:t>
            </a:r>
          </a:p>
          <a:p>
            <a:pPr>
              <a:lnSpc>
                <a:spcPct val="100000"/>
              </a:lnSpc>
              <a:spcBef>
                <a:spcPts val="1400"/>
              </a:spcBef>
            </a:pPr>
            <a:r>
              <a:rPr lang="en-US" sz="2200" dirty="0">
                <a:solidFill>
                  <a:schemeClr val="accent3">
                    <a:lumMod val="25000"/>
                  </a:schemeClr>
                </a:solidFill>
                <a:latin typeface="Abadi"/>
              </a:rPr>
              <a:t>Final Stage: Comprehensive exploration of launch sites, payload masses, booster versions, and mission outcomes.</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תיבת טקסט 5">
            <a:extLst>
              <a:ext uri="{FF2B5EF4-FFF2-40B4-BE49-F238E27FC236}">
                <a16:creationId xmlns:a16="http://schemas.microsoft.com/office/drawing/2014/main" id="{41CD84F5-6695-033A-CFDD-61FFE4E3E378}"/>
              </a:ext>
            </a:extLst>
          </p:cNvPr>
          <p:cNvSpPr txBox="1"/>
          <p:nvPr/>
        </p:nvSpPr>
        <p:spPr>
          <a:xfrm>
            <a:off x="7953374" y="2434828"/>
            <a:ext cx="3809397" cy="369332"/>
          </a:xfrm>
          <a:prstGeom prst="rect">
            <a:avLst/>
          </a:prstGeom>
          <a:noFill/>
          <a:ln>
            <a:solidFill>
              <a:srgbClr val="0B49CB"/>
            </a:solidFill>
          </a:ln>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GitHub URL: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utilizing Folium maps, it was possible to visually identify Launch Sites, as well as successful and unsuccessful landings. Additionally, it provided a proximity illustration to key locations such as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This visualization aids in comprehending the rationale behind the placement of launch sites and offers insights into the spatial distribution of successful landings in relation to their geographical locations.</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325"/>
            <a:ext cx="9745589" cy="4719638"/>
          </a:xfrm>
          <a:prstGeom prst="rect">
            <a:avLst/>
          </a:prstGeom>
        </p:spPr>
        <p:txBody>
          <a:bodyPr vert="horz" lIns="91440" tIns="45720" rIns="91440" bIns="45720" rtlCol="0" anchor="t">
            <a:normAutofit fontScale="92500" lnSpcReduction="10000"/>
          </a:bodyPr>
          <a:lstStyle/>
          <a:p>
            <a:pPr algn="l">
              <a:buFont typeface="Arial" panose="020B0604020202020204" pitchFamily="34" charset="0"/>
              <a:buChar char="•"/>
            </a:pPr>
            <a:r>
              <a:rPr lang="en-US" sz="2100" dirty="0">
                <a:solidFill>
                  <a:schemeClr val="accent3">
                    <a:lumMod val="25000"/>
                  </a:schemeClr>
                </a:solidFill>
                <a:latin typeface="Abadi" panose="020B0604020104020204" pitchFamily="34" charset="0"/>
              </a:rPr>
              <a:t>Dashboard Components:</a:t>
            </a:r>
          </a:p>
          <a:p>
            <a:pPr marL="742950" lvl="1" indent="-285750" algn="l">
              <a:buFont typeface="Arial" panose="020B0604020202020204" pitchFamily="34" charset="0"/>
              <a:buChar char="•"/>
            </a:pPr>
            <a:r>
              <a:rPr lang="en-US" sz="2100" dirty="0">
                <a:solidFill>
                  <a:schemeClr val="accent3">
                    <a:lumMod val="25000"/>
                  </a:schemeClr>
                </a:solidFill>
                <a:latin typeface="Abadi" panose="020B0604020104020204" pitchFamily="34" charset="0"/>
              </a:rPr>
              <a:t>Incorporates a visually appealing pie chart and a dynamic scatter plot.</a:t>
            </a:r>
          </a:p>
          <a:p>
            <a:pPr lvl="1"/>
            <a:r>
              <a:rPr lang="en-US" sz="1700" dirty="0">
                <a:solidFill>
                  <a:schemeClr val="accent3">
                    <a:lumMod val="25000"/>
                  </a:schemeClr>
                </a:solidFill>
                <a:latin typeface="Abadi" panose="020B0604020104020204" pitchFamily="34" charset="0"/>
              </a:rPr>
              <a:t>Pie Chart Functionality:</a:t>
            </a:r>
          </a:p>
          <a:p>
            <a:pPr marL="1200150" lvl="2" indent="-285750"/>
            <a:r>
              <a:rPr lang="en-US" sz="1700" dirty="0">
                <a:solidFill>
                  <a:schemeClr val="accent3">
                    <a:lumMod val="25000"/>
                  </a:schemeClr>
                </a:solidFill>
                <a:latin typeface="Abadi" panose="020B0604020104020204" pitchFamily="34" charset="0"/>
              </a:rPr>
              <a:t>Allows users to toggle between two views:</a:t>
            </a:r>
          </a:p>
          <a:p>
            <a:pPr lvl="3"/>
            <a:r>
              <a:rPr lang="en-US" sz="1900" dirty="0">
                <a:solidFill>
                  <a:schemeClr val="accent3">
                    <a:lumMod val="25000"/>
                  </a:schemeClr>
                </a:solidFill>
                <a:latin typeface="Abadi" panose="020B0604020104020204" pitchFamily="34" charset="0"/>
              </a:rPr>
              <a:t>Displaying the distribution of successful landings across all launch sites.</a:t>
            </a:r>
          </a:p>
          <a:p>
            <a:pPr lvl="3"/>
            <a:r>
              <a:rPr lang="en-US" sz="1900" dirty="0">
                <a:solidFill>
                  <a:schemeClr val="accent3">
                    <a:lumMod val="25000"/>
                  </a:schemeClr>
                </a:solidFill>
                <a:latin typeface="Abadi" panose="020B0604020104020204" pitchFamily="34" charset="0"/>
              </a:rPr>
              <a:t>Showing individual launch site success rates.</a:t>
            </a:r>
          </a:p>
          <a:p>
            <a:pPr lvl="1"/>
            <a:r>
              <a:rPr lang="en-US" sz="1700" dirty="0">
                <a:solidFill>
                  <a:schemeClr val="accent3">
                    <a:lumMod val="25000"/>
                  </a:schemeClr>
                </a:solidFill>
                <a:latin typeface="Abadi" panose="020B0604020104020204" pitchFamily="34" charset="0"/>
              </a:rPr>
              <a:t>Scatter Plot Features:</a:t>
            </a:r>
          </a:p>
          <a:p>
            <a:pPr marL="1200150" lvl="2" indent="-285750"/>
            <a:r>
              <a:rPr lang="en-US" sz="1700" dirty="0">
                <a:solidFill>
                  <a:schemeClr val="accent3">
                    <a:lumMod val="25000"/>
                  </a:schemeClr>
                </a:solidFill>
                <a:latin typeface="Abadi" panose="020B0604020104020204" pitchFamily="34" charset="0"/>
              </a:rPr>
              <a:t>Employs a versatile scatter plot with customizable inputs:</a:t>
            </a:r>
          </a:p>
          <a:p>
            <a:pPr lvl="3"/>
            <a:r>
              <a:rPr lang="en-US" sz="1900" dirty="0">
                <a:solidFill>
                  <a:schemeClr val="accent3">
                    <a:lumMod val="25000"/>
                  </a:schemeClr>
                </a:solidFill>
                <a:latin typeface="Abadi" panose="020B0604020104020204" pitchFamily="34" charset="0"/>
              </a:rPr>
              <a:t>Choose between analyzing all launch sites or focus on an individual site.</a:t>
            </a:r>
          </a:p>
          <a:p>
            <a:pPr lvl="3"/>
            <a:r>
              <a:rPr lang="en-US" sz="1900" dirty="0">
                <a:solidFill>
                  <a:schemeClr val="accent3">
                    <a:lumMod val="25000"/>
                  </a:schemeClr>
                </a:solidFill>
                <a:latin typeface="Abadi" panose="020B0604020104020204" pitchFamily="34" charset="0"/>
              </a:rPr>
              <a:t>Utilize a payload mass slider ranging from 0 to 10000 kg.</a:t>
            </a:r>
            <a:br>
              <a:rPr lang="en-US" sz="1900" dirty="0">
                <a:solidFill>
                  <a:schemeClr val="accent3">
                    <a:lumMod val="25000"/>
                  </a:schemeClr>
                </a:solidFill>
                <a:latin typeface="Abadi" panose="020B0604020104020204" pitchFamily="34" charset="0"/>
              </a:rPr>
            </a:br>
            <a:endParaRPr lang="en-US" sz="1900" dirty="0">
              <a:solidFill>
                <a:schemeClr val="accent3">
                  <a:lumMod val="25000"/>
                </a:schemeClr>
              </a:solidFill>
              <a:latin typeface="Abadi" panose="020B0604020104020204" pitchFamily="34" charset="0"/>
            </a:endParaRPr>
          </a:p>
          <a:p>
            <a:pPr algn="l">
              <a:buFont typeface="Arial" panose="020B0604020202020204" pitchFamily="34" charset="0"/>
              <a:buChar char="•"/>
            </a:pPr>
            <a:r>
              <a:rPr lang="en-US" sz="2100" dirty="0">
                <a:solidFill>
                  <a:schemeClr val="accent3">
                    <a:lumMod val="25000"/>
                  </a:schemeClr>
                </a:solidFill>
                <a:latin typeface="Abadi" panose="020B0604020104020204" pitchFamily="34" charset="0"/>
              </a:rPr>
              <a:t>Visualization Purpose:</a:t>
            </a:r>
          </a:p>
          <a:p>
            <a:pPr marL="742950" lvl="1" indent="-285750" algn="l">
              <a:buFont typeface="Arial" panose="020B0604020202020204" pitchFamily="34" charset="0"/>
              <a:buChar char="•"/>
            </a:pPr>
            <a:r>
              <a:rPr lang="en-US" sz="2100" dirty="0">
                <a:solidFill>
                  <a:schemeClr val="accent3">
                    <a:lumMod val="25000"/>
                  </a:schemeClr>
                </a:solidFill>
                <a:latin typeface="Abadi" panose="020B0604020104020204" pitchFamily="34" charset="0"/>
              </a:rPr>
              <a:t>The pie chart serves to visually represent launch site success rates.</a:t>
            </a:r>
          </a:p>
          <a:p>
            <a:pPr marL="742950" lvl="1" indent="-285750" algn="l">
              <a:buFont typeface="Arial" panose="020B0604020202020204" pitchFamily="34" charset="0"/>
              <a:buChar char="•"/>
            </a:pPr>
            <a:r>
              <a:rPr lang="en-US" sz="2100" dirty="0">
                <a:solidFill>
                  <a:schemeClr val="accent3">
                    <a:lumMod val="25000"/>
                  </a:schemeClr>
                </a:solidFill>
                <a:latin typeface="Abadi" panose="020B0604020104020204" pitchFamily="34" charset="0"/>
              </a:rPr>
              <a:t>The scatter plot serves for visual exploration of success variations across launch sites, payload mass, and booster version categories.</a:t>
            </a:r>
          </a:p>
          <a:p>
            <a:pPr>
              <a:lnSpc>
                <a:spcPct val="100000"/>
              </a:lnSpc>
              <a:spcBef>
                <a:spcPts val="1400"/>
              </a:spcBef>
            </a:pPr>
            <a:r>
              <a:rPr lang="en-US" sz="2100" dirty="0">
                <a:solidFill>
                  <a:schemeClr val="accent3">
                    <a:lumMod val="25000"/>
                  </a:schemeClr>
                </a:solidFill>
                <a:latin typeface="Abadi" panose="020B0604020104020204" pitchFamily="34" charset="0"/>
              </a:rPr>
              <a:t>GitHub URL:</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7382" y="1380967"/>
            <a:ext cx="5209771" cy="4351338"/>
          </a:xfrm>
          <a:prstGeom prst="rect">
            <a:avLst/>
          </a:prstGeom>
        </p:spPr>
        <p:txBody>
          <a:bodyPr>
            <a:normAutofit lnSpcReduction="1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Loded</a:t>
            </a:r>
            <a:r>
              <a:rPr lang="en-US" sz="2200" dirty="0">
                <a:solidFill>
                  <a:schemeClr val="accent3">
                    <a:lumMod val="25000"/>
                  </a:schemeClr>
                </a:solidFill>
                <a:latin typeface="Abadi" panose="020B0604020104020204" pitchFamily="34" charset="0"/>
              </a:rPr>
              <a:t> and preprocessed the data with NumPy and Pandas, performed data transformation, </a:t>
            </a:r>
            <a:r>
              <a:rPr lang="en-US" sz="2200" dirty="0" err="1">
                <a:solidFill>
                  <a:schemeClr val="accent3">
                    <a:lumMod val="25000"/>
                  </a:schemeClr>
                </a:solidFill>
                <a:latin typeface="Abadi" panose="020B0604020104020204" pitchFamily="34" charset="0"/>
              </a:rPr>
              <a:t>splited</a:t>
            </a:r>
            <a:r>
              <a:rPr lang="en-US" sz="2200" dirty="0">
                <a:solidFill>
                  <a:schemeClr val="accent3">
                    <a:lumMod val="25000"/>
                  </a:schemeClr>
                </a:solidFill>
                <a:latin typeface="Abadi" panose="020B0604020104020204" pitchFamily="34" charset="0"/>
              </a:rPr>
              <a:t> it into training and testing sets, constructed various machine learning models with hyperparameter tuning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assessed model performance using accuracy as a metric, enhanced the model through feature engineering and algorithm tuning, ultimately identifying the best-performing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דיאגרמה 1">
            <a:extLst>
              <a:ext uri="{FF2B5EF4-FFF2-40B4-BE49-F238E27FC236}">
                <a16:creationId xmlns:a16="http://schemas.microsoft.com/office/drawing/2014/main" id="{BE891D2D-17B2-1208-4449-2D1C09AD1EC2}"/>
              </a:ext>
            </a:extLst>
          </p:cNvPr>
          <p:cNvGraphicFramePr/>
          <p:nvPr>
            <p:extLst>
              <p:ext uri="{D42A27DB-BD31-4B8C-83A1-F6EECF244321}">
                <p14:modId xmlns:p14="http://schemas.microsoft.com/office/powerpoint/2010/main" val="1916329013"/>
              </p:ext>
            </p:extLst>
          </p:nvPr>
        </p:nvGraphicFramePr>
        <p:xfrm>
          <a:off x="5657850" y="1557866"/>
          <a:ext cx="6084887" cy="4468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714499"/>
            <a:ext cx="10515599" cy="4791075"/>
          </a:xfrm>
          <a:prstGeom prst="rect">
            <a:avLst/>
          </a:prstGeom>
        </p:spPr>
        <p:txBody>
          <a:bodyPr>
            <a:normAutofit/>
          </a:bodyPr>
          <a:lstStyle/>
          <a:p>
            <a:pPr>
              <a:lnSpc>
                <a:spcPct val="100000"/>
              </a:lnSpc>
              <a:spcBef>
                <a:spcPts val="1400"/>
              </a:spcBef>
            </a:pPr>
            <a:r>
              <a:rPr lang="en-US" sz="2400" spc="-20" dirty="0">
                <a:latin typeface="Carlito"/>
                <a:cs typeface="Carlito"/>
              </a:rPr>
              <a:t>The data indicates a positive correlation between the flight amount at a launch site and its success rate, with a noticeable breakthrough around flight 20 contributing to a significant increase in success rate. The graphic further emphasizes CCAFS as the primary launch site, displaying the highest volume over time.</a:t>
            </a: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r>
              <a:rPr lang="en-US" sz="1600" spc="-20" dirty="0">
                <a:latin typeface="Carlito"/>
                <a:cs typeface="Carlito"/>
              </a:rPr>
              <a:t>Blue indicates successful </a:t>
            </a:r>
            <a:r>
              <a:rPr lang="en-US" sz="1600" spc="-10" dirty="0">
                <a:latin typeface="Carlito"/>
                <a:cs typeface="Carlito"/>
              </a:rPr>
              <a:t>launch; </a:t>
            </a:r>
            <a:r>
              <a:rPr lang="en-US" sz="1600" spc="-15" dirty="0">
                <a:latin typeface="Carlito"/>
                <a:cs typeface="Carlito"/>
              </a:rPr>
              <a:t>Orange </a:t>
            </a:r>
            <a:r>
              <a:rPr lang="en-US" sz="1600" spc="-20" dirty="0">
                <a:latin typeface="Carlito"/>
                <a:cs typeface="Carlito"/>
              </a:rPr>
              <a:t>indicates unsuccessful</a:t>
            </a:r>
            <a:r>
              <a:rPr lang="en-US" sz="1600" spc="180" dirty="0">
                <a:latin typeface="Carlito"/>
                <a:cs typeface="Carlito"/>
              </a:rPr>
              <a:t> </a:t>
            </a:r>
            <a:r>
              <a:rPr lang="en-US" sz="1600" spc="-10" dirty="0">
                <a:latin typeface="Carlito"/>
                <a:cs typeface="Carlito"/>
              </a:rPr>
              <a:t>launch.</a:t>
            </a:r>
            <a:endParaRPr lang="en-US" sz="16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a:extLst>
              <a:ext uri="{FF2B5EF4-FFF2-40B4-BE49-F238E27FC236}">
                <a16:creationId xmlns:a16="http://schemas.microsoft.com/office/drawing/2014/main" id="{B6DE48CB-F37D-4E03-9612-4B2FE0C9C889}"/>
              </a:ext>
            </a:extLst>
          </p:cNvPr>
          <p:cNvPicPr>
            <a:picLocks noChangeAspect="1"/>
          </p:cNvPicPr>
          <p:nvPr/>
        </p:nvPicPr>
        <p:blipFill>
          <a:blip r:embed="rId4"/>
          <a:stretch>
            <a:fillRect/>
          </a:stretch>
        </p:blipFill>
        <p:spPr>
          <a:xfrm>
            <a:off x="864972" y="3442787"/>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0C2EB3EC-B9E3-0C44-3944-3EA3A6674229}"/>
              </a:ext>
            </a:extLst>
          </p:cNvPr>
          <p:cNvSpPr txBox="1">
            <a:spLocks/>
          </p:cNvSpPr>
          <p:nvPr/>
        </p:nvSpPr>
        <p:spPr>
          <a:xfrm>
            <a:off x="864972" y="1714499"/>
            <a:ext cx="10515599" cy="47910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spc="-20" dirty="0">
                <a:latin typeface="Carlito"/>
                <a:cs typeface="Carlito"/>
              </a:rPr>
              <a:t>The payload mass typically falls within the range of 0-6000 kg.</a:t>
            </a:r>
          </a:p>
          <a:p>
            <a:pPr>
              <a:lnSpc>
                <a:spcPct val="100000"/>
              </a:lnSpc>
              <a:spcBef>
                <a:spcPts val="1400"/>
              </a:spcBef>
            </a:pPr>
            <a:r>
              <a:rPr lang="en-US" sz="2400" spc="-20" dirty="0">
                <a:latin typeface="Carlito"/>
                <a:cs typeface="Carlito"/>
              </a:rPr>
              <a:t>There is a correlation observed where the success rate of rockets at the CCAFS SLC 40 launch site increases with greater payload mass. </a:t>
            </a: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r>
              <a:rPr lang="en-US" sz="1600" spc="-20" dirty="0">
                <a:latin typeface="Carlito"/>
                <a:cs typeface="Carlito"/>
              </a:rPr>
              <a:t>Blue indicates successful </a:t>
            </a:r>
            <a:r>
              <a:rPr lang="en-US" sz="1600" spc="-10" dirty="0">
                <a:latin typeface="Carlito"/>
                <a:cs typeface="Carlito"/>
              </a:rPr>
              <a:t>launch; </a:t>
            </a:r>
            <a:r>
              <a:rPr lang="en-US" sz="1600" spc="-15" dirty="0">
                <a:latin typeface="Carlito"/>
                <a:cs typeface="Carlito"/>
              </a:rPr>
              <a:t>Orange </a:t>
            </a:r>
            <a:r>
              <a:rPr lang="en-US" sz="1600" spc="-20" dirty="0">
                <a:latin typeface="Carlito"/>
                <a:cs typeface="Carlito"/>
              </a:rPr>
              <a:t>indicates unsuccessful</a:t>
            </a:r>
            <a:r>
              <a:rPr lang="en-US" sz="1600" spc="180" dirty="0">
                <a:latin typeface="Carlito"/>
                <a:cs typeface="Carlito"/>
              </a:rPr>
              <a:t> </a:t>
            </a:r>
            <a:r>
              <a:rPr lang="en-US" sz="1600" spc="-10" dirty="0">
                <a:latin typeface="Carlito"/>
                <a:cs typeface="Carlito"/>
              </a:rPr>
              <a:t>launch.</a:t>
            </a:r>
            <a:endParaRPr lang="en-US" sz="16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864972" y="3337393"/>
            <a:ext cx="10080956" cy="26098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SSO have 100% success rate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SO has 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Mapping</a:t>
            </a:r>
          </a:p>
          <a:p>
            <a:pPr lvl="1">
              <a:lnSpc>
                <a:spcPct val="100000"/>
              </a:lnSpc>
              <a:spcBef>
                <a:spcPts val="1400"/>
              </a:spcBef>
            </a:pPr>
            <a:r>
              <a:rPr lang="en-US" sz="1800" dirty="0">
                <a:solidFill>
                  <a:schemeClr val="accent3">
                    <a:lumMod val="25000"/>
                  </a:schemeClr>
                </a:solidFill>
                <a:latin typeface="Abadi" panose="020B0604020104020204" pitchFamily="34" charset="0"/>
              </a:rPr>
              <a:t>1 is 100%</a:t>
            </a:r>
          </a:p>
          <a:p>
            <a:pPr lvl="1">
              <a:lnSpc>
                <a:spcPct val="100000"/>
              </a:lnSpc>
              <a:spcBef>
                <a:spcPts val="1400"/>
              </a:spcBef>
            </a:pPr>
            <a:r>
              <a:rPr lang="en-US" sz="1800" dirty="0">
                <a:solidFill>
                  <a:schemeClr val="accent3">
                    <a:lumMod val="25000"/>
                  </a:schemeClr>
                </a:solidFill>
                <a:latin typeface="Abadi" panose="020B0604020104020204" pitchFamily="34" charset="0"/>
              </a:rPr>
              <a:t>0 is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תמונה 6">
            <a:extLst>
              <a:ext uri="{FF2B5EF4-FFF2-40B4-BE49-F238E27FC236}">
                <a16:creationId xmlns:a16="http://schemas.microsoft.com/office/drawing/2014/main" id="{A0B96D32-E522-71BB-7BB0-EBE4BC958FE8}"/>
              </a:ext>
            </a:extLst>
          </p:cNvPr>
          <p:cNvPicPr>
            <a:picLocks noChangeAspect="1"/>
          </p:cNvPicPr>
          <p:nvPr/>
        </p:nvPicPr>
        <p:blipFill rotWithShape="1">
          <a:blip r:embed="rId3"/>
          <a:srcRect l="7843"/>
          <a:stretch/>
        </p:blipFill>
        <p:spPr>
          <a:xfrm>
            <a:off x="4781550" y="1896057"/>
            <a:ext cx="6820668" cy="41295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
        <p:nvSpPr>
          <p:cNvPr id="6" name="Content Placeholder 2">
            <a:extLst>
              <a:ext uri="{FF2B5EF4-FFF2-40B4-BE49-F238E27FC236}">
                <a16:creationId xmlns:a16="http://schemas.microsoft.com/office/drawing/2014/main" id="{0C80C49F-9E67-5AF0-FB00-7773FC8B431C}"/>
              </a:ext>
            </a:extLst>
          </p:cNvPr>
          <p:cNvSpPr txBox="1">
            <a:spLocks/>
          </p:cNvSpPr>
          <p:nvPr/>
        </p:nvSpPr>
        <p:spPr>
          <a:xfrm>
            <a:off x="864972" y="1714499"/>
            <a:ext cx="10515599" cy="47910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spc="-20" dirty="0">
                <a:latin typeface="Carlito"/>
                <a:cs typeface="Carlito"/>
              </a:rPr>
              <a:t>The presented plot illustrates the relationship between Flight Number and Orbit type. In the LEO orbit, success appears to be correlated with the number of flights, while in the GTO orbit, there is no discernible connection between flight number and the orbit.</a:t>
            </a: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r>
              <a:rPr lang="en-US" sz="1600" spc="-20" dirty="0">
                <a:latin typeface="Carlito"/>
                <a:cs typeface="Carlito"/>
              </a:rPr>
              <a:t>Blue indicates successful </a:t>
            </a:r>
            <a:r>
              <a:rPr lang="en-US" sz="1600" spc="-10" dirty="0">
                <a:latin typeface="Carlito"/>
                <a:cs typeface="Carlito"/>
              </a:rPr>
              <a:t>launch; </a:t>
            </a:r>
            <a:r>
              <a:rPr lang="en-US" sz="1600" spc="-15" dirty="0">
                <a:latin typeface="Carlito"/>
                <a:cs typeface="Carlito"/>
              </a:rPr>
              <a:t>Orange </a:t>
            </a:r>
            <a:r>
              <a:rPr lang="en-US" sz="1600" spc="-20" dirty="0">
                <a:latin typeface="Carlito"/>
                <a:cs typeface="Carlito"/>
              </a:rPr>
              <a:t>indicates unsuccessful</a:t>
            </a:r>
            <a:r>
              <a:rPr lang="en-US" sz="1600" spc="180" dirty="0">
                <a:latin typeface="Carlito"/>
                <a:cs typeface="Carlito"/>
              </a:rPr>
              <a:t> </a:t>
            </a:r>
            <a:r>
              <a:rPr lang="en-US" sz="1600" spc="-10" dirty="0">
                <a:latin typeface="Carlito"/>
                <a:cs typeface="Carlito"/>
              </a:rPr>
              <a:t>launch.</a:t>
            </a:r>
            <a:endParaRPr lang="en-US" sz="16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5">
            <a:extLst>
              <a:ext uri="{FF2B5EF4-FFF2-40B4-BE49-F238E27FC236}">
                <a16:creationId xmlns:a16="http://schemas.microsoft.com/office/drawing/2014/main" id="{85D39910-7F0B-EB86-2741-6C4DF65C21B5}"/>
              </a:ext>
            </a:extLst>
          </p:cNvPr>
          <p:cNvPicPr>
            <a:picLocks noChangeAspect="1"/>
          </p:cNvPicPr>
          <p:nvPr/>
        </p:nvPicPr>
        <p:blipFill>
          <a:blip r:embed="rId3"/>
          <a:stretch>
            <a:fillRect/>
          </a:stretch>
        </p:blipFill>
        <p:spPr>
          <a:xfrm>
            <a:off x="1342767" y="3529484"/>
            <a:ext cx="9787915" cy="2105025"/>
          </a:xfrm>
          <a:prstGeom prst="rect">
            <a:avLst/>
          </a:prstGeom>
        </p:spPr>
      </p:pic>
      <p:sp>
        <p:nvSpPr>
          <p:cNvPr id="8" name="Title 1">
            <a:extLst>
              <a:ext uri="{FF2B5EF4-FFF2-40B4-BE49-F238E27FC236}">
                <a16:creationId xmlns:a16="http://schemas.microsoft.com/office/drawing/2014/main" id="{6D1402D5-23F1-29A6-E207-0D62B69E3614}"/>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0FEEF74E-CE32-476B-BCFA-849F11969337}"/>
              </a:ext>
            </a:extLst>
          </p:cNvPr>
          <p:cNvSpPr txBox="1">
            <a:spLocks/>
          </p:cNvSpPr>
          <p:nvPr/>
        </p:nvSpPr>
        <p:spPr>
          <a:xfrm>
            <a:off x="864972" y="1714499"/>
            <a:ext cx="10515599" cy="47910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spc="-20" dirty="0">
                <a:latin typeface="Carlito"/>
                <a:cs typeface="Carlito"/>
              </a:rPr>
              <a:t>Notably, when dealing with heavy payloads, there is a higher frequency of successful landings observed in the PO, LEO, and ISS orbits.</a:t>
            </a: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24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endParaRPr lang="en-US" sz="1600" spc="-20" dirty="0">
              <a:latin typeface="Carlito"/>
              <a:cs typeface="Carlito"/>
            </a:endParaRPr>
          </a:p>
          <a:p>
            <a:pPr>
              <a:lnSpc>
                <a:spcPct val="100000"/>
              </a:lnSpc>
              <a:spcBef>
                <a:spcPts val="1400"/>
              </a:spcBef>
            </a:pPr>
            <a:r>
              <a:rPr lang="en-US" sz="1600" spc="-20" dirty="0">
                <a:latin typeface="Carlito"/>
                <a:cs typeface="Carlito"/>
              </a:rPr>
              <a:t>Blue indicates successful </a:t>
            </a:r>
            <a:r>
              <a:rPr lang="en-US" sz="1600" spc="-10" dirty="0">
                <a:latin typeface="Carlito"/>
                <a:cs typeface="Carlito"/>
              </a:rPr>
              <a:t>launch; </a:t>
            </a:r>
            <a:r>
              <a:rPr lang="en-US" sz="1600" spc="-15" dirty="0">
                <a:latin typeface="Carlito"/>
                <a:cs typeface="Carlito"/>
              </a:rPr>
              <a:t>Orange </a:t>
            </a:r>
            <a:r>
              <a:rPr lang="en-US" sz="1600" spc="-20" dirty="0">
                <a:latin typeface="Carlito"/>
                <a:cs typeface="Carlito"/>
              </a:rPr>
              <a:t>indicates unsuccessful</a:t>
            </a:r>
            <a:r>
              <a:rPr lang="en-US" sz="1600" spc="180" dirty="0">
                <a:latin typeface="Carlito"/>
                <a:cs typeface="Carlito"/>
              </a:rPr>
              <a:t> </a:t>
            </a:r>
            <a:r>
              <a:rPr lang="en-US" sz="1600" spc="-10" dirty="0">
                <a:latin typeface="Carlito"/>
                <a:cs typeface="Carlito"/>
              </a:rPr>
              <a:t>launch.</a:t>
            </a:r>
            <a:endParaRPr lang="en-US" sz="16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5">
            <a:extLst>
              <a:ext uri="{FF2B5EF4-FFF2-40B4-BE49-F238E27FC236}">
                <a16:creationId xmlns:a16="http://schemas.microsoft.com/office/drawing/2014/main" id="{B122F866-CC42-A10F-B8E3-F8BD04340DD1}"/>
              </a:ext>
            </a:extLst>
          </p:cNvPr>
          <p:cNvPicPr>
            <a:picLocks noChangeAspect="1"/>
          </p:cNvPicPr>
          <p:nvPr/>
        </p:nvPicPr>
        <p:blipFill>
          <a:blip r:embed="rId3"/>
          <a:stretch>
            <a:fillRect/>
          </a:stretch>
        </p:blipFill>
        <p:spPr>
          <a:xfrm>
            <a:off x="1146614" y="3429000"/>
            <a:ext cx="10365616" cy="20955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indicates a continuous increase in the success rate from 2013 to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2A84FA51-E140-5959-4F25-82048C35D79F}"/>
              </a:ext>
            </a:extLst>
          </p:cNvPr>
          <p:cNvSpPr/>
          <p:nvPr/>
        </p:nvSpPr>
        <p:spPr>
          <a:xfrm>
            <a:off x="5400881" y="1680571"/>
            <a:ext cx="5596843" cy="4042651"/>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55951"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תמונה 5">
            <a:extLst>
              <a:ext uri="{FF2B5EF4-FFF2-40B4-BE49-F238E27FC236}">
                <a16:creationId xmlns:a16="http://schemas.microsoft.com/office/drawing/2014/main" id="{148A9BC6-C33B-EA4C-9A79-CDB01BA4BFB9}"/>
              </a:ext>
            </a:extLst>
          </p:cNvPr>
          <p:cNvPicPr>
            <a:picLocks noChangeAspect="1"/>
          </p:cNvPicPr>
          <p:nvPr/>
        </p:nvPicPr>
        <p:blipFill>
          <a:blip r:embed="rId3"/>
          <a:stretch>
            <a:fillRect/>
          </a:stretch>
        </p:blipFill>
        <p:spPr>
          <a:xfrm>
            <a:off x="5353434" y="1984791"/>
            <a:ext cx="5496692" cy="314368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Found records that contain CCA using the </a:t>
            </a:r>
            <a:r>
              <a:rPr lang="en-US" sz="2200" b="1" dirty="0">
                <a:solidFill>
                  <a:schemeClr val="accent3">
                    <a:lumMod val="25000"/>
                  </a:schemeClr>
                </a:solidFill>
                <a:latin typeface="Abadi" panose="020B0604020104020204" pitchFamily="34" charset="0"/>
              </a:rPr>
              <a:t>LIKE</a:t>
            </a:r>
            <a:r>
              <a:rPr lang="en-US" sz="2200" dirty="0">
                <a:solidFill>
                  <a:schemeClr val="accent3">
                    <a:lumMod val="25000"/>
                  </a:schemeClr>
                </a:solidFill>
                <a:latin typeface="Abadi" panose="020B0604020104020204" pitchFamily="34" charset="0"/>
              </a:rPr>
              <a:t> </a:t>
            </a:r>
            <a:r>
              <a:rPr lang="en-US" sz="2200" dirty="0">
                <a:latin typeface="Abadi" panose="020B0604020104020204" pitchFamily="34" charset="0"/>
              </a:rPr>
              <a:t>key word</a:t>
            </a:r>
          </a:p>
          <a:p>
            <a:pPr>
              <a:lnSpc>
                <a:spcPct val="100000"/>
              </a:lnSpc>
              <a:spcBef>
                <a:spcPts val="1400"/>
              </a:spcBef>
            </a:pPr>
            <a:r>
              <a:rPr lang="en-US" sz="2200" dirty="0">
                <a:solidFill>
                  <a:schemeClr val="accent3">
                    <a:lumMod val="25000"/>
                  </a:schemeClr>
                </a:solidFill>
                <a:latin typeface="Abadi" panose="020B0604020104020204" pitchFamily="34" charset="0"/>
              </a:rPr>
              <a:t>Found only 5 results using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תמונה 7">
            <a:extLst>
              <a:ext uri="{FF2B5EF4-FFF2-40B4-BE49-F238E27FC236}">
                <a16:creationId xmlns:a16="http://schemas.microsoft.com/office/drawing/2014/main" id="{7649502A-EFA2-8ECF-1F44-FF680E97A2BA}"/>
              </a:ext>
            </a:extLst>
          </p:cNvPr>
          <p:cNvPicPr>
            <a:picLocks noChangeAspect="1"/>
          </p:cNvPicPr>
          <p:nvPr/>
        </p:nvPicPr>
        <p:blipFill>
          <a:blip r:embed="rId3"/>
          <a:stretch>
            <a:fillRect/>
          </a:stretch>
        </p:blipFill>
        <p:spPr>
          <a:xfrm>
            <a:off x="919663" y="3068466"/>
            <a:ext cx="9595936" cy="27068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12700" marR="5715">
              <a:lnSpc>
                <a:spcPts val="2160"/>
              </a:lnSpc>
              <a:spcBef>
                <a:spcPts val="375"/>
              </a:spcBef>
            </a:pPr>
            <a:r>
              <a:rPr lang="en-US" sz="2400" dirty="0">
                <a:solidFill>
                  <a:schemeClr val="accent3">
                    <a:lumMod val="25000"/>
                  </a:schemeClr>
                </a:solidFill>
                <a:latin typeface="Abadi" panose="020B0604020104020204" pitchFamily="34" charset="0"/>
              </a:rPr>
              <a:t>This query sums the total payload mass as </a:t>
            </a:r>
            <a:r>
              <a:rPr lang="en-US" sz="3200" dirty="0">
                <a:solidFill>
                  <a:schemeClr val="accent3">
                    <a:lumMod val="25000"/>
                  </a:schemeClr>
                </a:solidFill>
                <a:latin typeface="Abadi" panose="020B0604020104020204" pitchFamily="34" charset="0"/>
              </a:rPr>
              <a:t>45596</a:t>
            </a:r>
            <a:r>
              <a:rPr lang="en-US" sz="2400" dirty="0">
                <a:solidFill>
                  <a:schemeClr val="accent3">
                    <a:lumMod val="25000"/>
                  </a:schemeClr>
                </a:solidFill>
                <a:latin typeface="Abadi" panose="020B0604020104020204" pitchFamily="34" charset="0"/>
              </a:rPr>
              <a:t> in kg where NASA was the  customer:</a:t>
            </a:r>
            <a:endParaRPr lang="en-US" sz="2400" dirty="0">
              <a:latin typeface="Carlito"/>
              <a:cs typeface="Carlito"/>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תמונה 1">
            <a:extLst>
              <a:ext uri="{FF2B5EF4-FFF2-40B4-BE49-F238E27FC236}">
                <a16:creationId xmlns:a16="http://schemas.microsoft.com/office/drawing/2014/main" id="{89840A18-1672-BFDE-7FB0-E37D6AABB4A3}"/>
              </a:ext>
            </a:extLst>
          </p:cNvPr>
          <p:cNvPicPr>
            <a:picLocks noChangeAspect="1"/>
          </p:cNvPicPr>
          <p:nvPr/>
        </p:nvPicPr>
        <p:blipFill>
          <a:blip r:embed="rId3"/>
          <a:stretch>
            <a:fillRect/>
          </a:stretch>
        </p:blipFill>
        <p:spPr>
          <a:xfrm>
            <a:off x="770010" y="2668756"/>
            <a:ext cx="6391479" cy="110496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This query calculates the  average payload mass or launches which used  booster version F9 v1.1</a:t>
            </a:r>
          </a:p>
          <a:p>
            <a:pPr>
              <a:spcBef>
                <a:spcPts val="1400"/>
              </a:spcBef>
            </a:pPr>
            <a:r>
              <a:rPr lang="en-US" sz="2400" dirty="0">
                <a:latin typeface="Abadi" panose="020B0604020104020204" pitchFamily="34" charset="0"/>
              </a:rPr>
              <a:t>the average payload mass carried by booster version F9 v1.1 is </a:t>
            </a:r>
            <a:r>
              <a:rPr lang="en-US" sz="3200" dirty="0">
                <a:latin typeface="Abadi" panose="020B0604020104020204" pitchFamily="34" charset="0"/>
              </a:rPr>
              <a:t>2928.4</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תמונה 5">
            <a:extLst>
              <a:ext uri="{FF2B5EF4-FFF2-40B4-BE49-F238E27FC236}">
                <a16:creationId xmlns:a16="http://schemas.microsoft.com/office/drawing/2014/main" id="{83DC49DF-6635-09DD-1EC4-EF7129226411}"/>
              </a:ext>
            </a:extLst>
          </p:cNvPr>
          <p:cNvPicPr>
            <a:picLocks noChangeAspect="1"/>
          </p:cNvPicPr>
          <p:nvPr/>
        </p:nvPicPr>
        <p:blipFill>
          <a:blip r:embed="rId3"/>
          <a:stretch>
            <a:fillRect/>
          </a:stretch>
        </p:blipFill>
        <p:spPr>
          <a:xfrm>
            <a:off x="2455974" y="3752535"/>
            <a:ext cx="6258798" cy="10764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first  successful ground pad landing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תמונה 5">
            <a:extLst>
              <a:ext uri="{FF2B5EF4-FFF2-40B4-BE49-F238E27FC236}">
                <a16:creationId xmlns:a16="http://schemas.microsoft.com/office/drawing/2014/main" id="{6CE5E9D1-706A-0ED0-AF1D-0E4A272CF10A}"/>
              </a:ext>
            </a:extLst>
          </p:cNvPr>
          <p:cNvPicPr>
            <a:picLocks noChangeAspect="1"/>
          </p:cNvPicPr>
          <p:nvPr/>
        </p:nvPicPr>
        <p:blipFill>
          <a:blip r:embed="rId3"/>
          <a:stretch>
            <a:fillRect/>
          </a:stretch>
        </p:blipFill>
        <p:spPr>
          <a:xfrm>
            <a:off x="2078716" y="3458293"/>
            <a:ext cx="5811061" cy="1086002"/>
          </a:xfrm>
          <a:prstGeom prst="rect">
            <a:avLst/>
          </a:prstGeom>
        </p:spPr>
      </p:pic>
      <p:pic>
        <p:nvPicPr>
          <p:cNvPr id="8" name="תמונה 7">
            <a:extLst>
              <a:ext uri="{FF2B5EF4-FFF2-40B4-BE49-F238E27FC236}">
                <a16:creationId xmlns:a16="http://schemas.microsoft.com/office/drawing/2014/main" id="{E4C268B5-7400-C70E-2AFE-2DE2137E93F6}"/>
              </a:ext>
            </a:extLst>
          </p:cNvPr>
          <p:cNvPicPr>
            <a:picLocks noChangeAspect="1"/>
          </p:cNvPicPr>
          <p:nvPr/>
        </p:nvPicPr>
        <p:blipFill>
          <a:blip r:embed="rId4"/>
          <a:stretch>
            <a:fillRect/>
          </a:stretch>
        </p:blipFill>
        <p:spPr>
          <a:xfrm>
            <a:off x="2078716" y="4444527"/>
            <a:ext cx="3683978" cy="47230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Applied the WHERE clause to filter for boosters that successfully landed on a drone ship and employed the AND condition to identify successful landings with a payload mass ranging from greater than 4000 to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תמונה 2">
            <a:extLst>
              <a:ext uri="{FF2B5EF4-FFF2-40B4-BE49-F238E27FC236}">
                <a16:creationId xmlns:a16="http://schemas.microsoft.com/office/drawing/2014/main" id="{3F450436-9A46-542F-852B-E25EB9C1B864}"/>
              </a:ext>
            </a:extLst>
          </p:cNvPr>
          <p:cNvPicPr>
            <a:picLocks noChangeAspect="1"/>
          </p:cNvPicPr>
          <p:nvPr/>
        </p:nvPicPr>
        <p:blipFill>
          <a:blip r:embed="rId3"/>
          <a:stretch>
            <a:fillRect/>
          </a:stretch>
        </p:blipFill>
        <p:spPr>
          <a:xfrm>
            <a:off x="1089966" y="3515015"/>
            <a:ext cx="6801799" cy="762106"/>
          </a:xfrm>
          <a:prstGeom prst="rect">
            <a:avLst/>
          </a:prstGeom>
        </p:spPr>
      </p:pic>
      <p:pic>
        <p:nvPicPr>
          <p:cNvPr id="7" name="תמונה 6">
            <a:extLst>
              <a:ext uri="{FF2B5EF4-FFF2-40B4-BE49-F238E27FC236}">
                <a16:creationId xmlns:a16="http://schemas.microsoft.com/office/drawing/2014/main" id="{A51F5C5A-9F30-0CD8-D1F9-4156F61E0E4F}"/>
              </a:ext>
            </a:extLst>
          </p:cNvPr>
          <p:cNvPicPr>
            <a:picLocks noChangeAspect="1"/>
          </p:cNvPicPr>
          <p:nvPr/>
        </p:nvPicPr>
        <p:blipFill>
          <a:blip r:embed="rId4"/>
          <a:stretch>
            <a:fillRect/>
          </a:stretch>
        </p:blipFill>
        <p:spPr>
          <a:xfrm>
            <a:off x="1089966" y="4277121"/>
            <a:ext cx="1714739" cy="18385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1651"/>
            <a:ext cx="10367249" cy="49855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methodologies</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from API using Web Scraping</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Wrangling</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(EDA) using SQL</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lang="en-US" sz="1700" dirty="0">
                <a:solidFill>
                  <a:srgbClr val="A5A5A5">
                    <a:lumMod val="25000"/>
                  </a:srgbClr>
                </a:solidFill>
                <a:latin typeface="Abadi" panose="020B0604020104020204" pitchFamily="34" charset="0"/>
              </a:rPr>
              <a:t>EDA </a:t>
            </a: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through Data Visualization (using Pandas and Matplotlib)</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Visual Analytics through Dashboard built with Folium</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t>
            </a:r>
            <a:r>
              <a:rPr lang="en-US" sz="1700" dirty="0">
                <a:solidFill>
                  <a:srgbClr val="A5A5A5">
                    <a:lumMod val="25000"/>
                  </a:srgbClr>
                </a:solidFill>
                <a:latin typeface="Abadi" panose="020B0604020104020204" pitchFamily="34" charset="0"/>
              </a:rPr>
              <a:t>Analysis (</a:t>
            </a: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Classification with ML)</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all results</a:t>
            </a:r>
            <a:endPar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EDA results</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captures</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Classification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wildcard '%' to filter for cases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either a success or a failure in the WHERE clause.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תמונה 5">
            <a:extLst>
              <a:ext uri="{FF2B5EF4-FFF2-40B4-BE49-F238E27FC236}">
                <a16:creationId xmlns:a16="http://schemas.microsoft.com/office/drawing/2014/main" id="{BCA9A067-41D5-AC41-E1E5-3F515339AF4B}"/>
              </a:ext>
            </a:extLst>
          </p:cNvPr>
          <p:cNvPicPr>
            <a:picLocks noChangeAspect="1"/>
          </p:cNvPicPr>
          <p:nvPr/>
        </p:nvPicPr>
        <p:blipFill>
          <a:blip r:embed="rId3"/>
          <a:stretch>
            <a:fillRect/>
          </a:stretch>
        </p:blipFill>
        <p:spPr>
          <a:xfrm>
            <a:off x="1018466" y="2777886"/>
            <a:ext cx="5077534" cy="981212"/>
          </a:xfrm>
          <a:prstGeom prst="rect">
            <a:avLst/>
          </a:prstGeom>
        </p:spPr>
      </p:pic>
      <p:pic>
        <p:nvPicPr>
          <p:cNvPr id="12" name="תמונה 11">
            <a:extLst>
              <a:ext uri="{FF2B5EF4-FFF2-40B4-BE49-F238E27FC236}">
                <a16:creationId xmlns:a16="http://schemas.microsoft.com/office/drawing/2014/main" id="{B8F812DB-EDDD-0988-F891-EA07D8CFF50B}"/>
              </a:ext>
            </a:extLst>
          </p:cNvPr>
          <p:cNvPicPr>
            <a:picLocks noChangeAspect="1"/>
          </p:cNvPicPr>
          <p:nvPr/>
        </p:nvPicPr>
        <p:blipFill>
          <a:blip r:embed="rId4"/>
          <a:stretch>
            <a:fillRect/>
          </a:stretch>
        </p:blipFill>
        <p:spPr>
          <a:xfrm>
            <a:off x="982483" y="3759098"/>
            <a:ext cx="4610743" cy="178142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WHERE clause, we identified the booster that carried the maximum payload by employing a subquery in conjunction with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תמונה 5">
            <a:extLst>
              <a:ext uri="{FF2B5EF4-FFF2-40B4-BE49-F238E27FC236}">
                <a16:creationId xmlns:a16="http://schemas.microsoft.com/office/drawing/2014/main" id="{91E80E38-5FB2-4E8E-ECB8-32DCECC382AD}"/>
              </a:ext>
            </a:extLst>
          </p:cNvPr>
          <p:cNvPicPr>
            <a:picLocks noChangeAspect="1"/>
          </p:cNvPicPr>
          <p:nvPr/>
        </p:nvPicPr>
        <p:blipFill>
          <a:blip r:embed="rId3"/>
          <a:stretch>
            <a:fillRect/>
          </a:stretch>
        </p:blipFill>
        <p:spPr>
          <a:xfrm>
            <a:off x="770011" y="2753051"/>
            <a:ext cx="5782482" cy="733527"/>
          </a:xfrm>
          <a:prstGeom prst="rect">
            <a:avLst/>
          </a:prstGeom>
        </p:spPr>
      </p:pic>
      <p:pic>
        <p:nvPicPr>
          <p:cNvPr id="8" name="תמונה 7">
            <a:extLst>
              <a:ext uri="{FF2B5EF4-FFF2-40B4-BE49-F238E27FC236}">
                <a16:creationId xmlns:a16="http://schemas.microsoft.com/office/drawing/2014/main" id="{5C716E62-DEE2-B7AC-FDD3-B8269284F0A7}"/>
              </a:ext>
            </a:extLst>
          </p:cNvPr>
          <p:cNvPicPr>
            <a:picLocks noChangeAspect="1"/>
          </p:cNvPicPr>
          <p:nvPr/>
        </p:nvPicPr>
        <p:blipFill>
          <a:blip r:embed="rId4"/>
          <a:stretch>
            <a:fillRect/>
          </a:stretch>
        </p:blipFill>
        <p:spPr>
          <a:xfrm>
            <a:off x="770011" y="3486578"/>
            <a:ext cx="2000529" cy="294363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Used a combination of the WHERE clause, LIKE, AND, and BETWEEN conditions to filter for failed landing outcomes on a drone ship, including their associated booster versions and launch site names specifically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תמונה 5">
            <a:extLst>
              <a:ext uri="{FF2B5EF4-FFF2-40B4-BE49-F238E27FC236}">
                <a16:creationId xmlns:a16="http://schemas.microsoft.com/office/drawing/2014/main" id="{29FA2D8E-BF04-C960-65B6-D9AB944742DB}"/>
              </a:ext>
            </a:extLst>
          </p:cNvPr>
          <p:cNvPicPr>
            <a:picLocks noChangeAspect="1"/>
          </p:cNvPicPr>
          <p:nvPr/>
        </p:nvPicPr>
        <p:blipFill>
          <a:blip r:embed="rId3"/>
          <a:stretch>
            <a:fillRect/>
          </a:stretch>
        </p:blipFill>
        <p:spPr>
          <a:xfrm>
            <a:off x="770010" y="3229661"/>
            <a:ext cx="7421011" cy="771633"/>
          </a:xfrm>
          <a:prstGeom prst="rect">
            <a:avLst/>
          </a:prstGeom>
        </p:spPr>
      </p:pic>
      <p:pic>
        <p:nvPicPr>
          <p:cNvPr id="8" name="תמונה 7">
            <a:extLst>
              <a:ext uri="{FF2B5EF4-FFF2-40B4-BE49-F238E27FC236}">
                <a16:creationId xmlns:a16="http://schemas.microsoft.com/office/drawing/2014/main" id="{30F624AC-2CC3-AA5D-5C10-33E72AB2E8CA}"/>
              </a:ext>
            </a:extLst>
          </p:cNvPr>
          <p:cNvPicPr>
            <a:picLocks noChangeAspect="1"/>
          </p:cNvPicPr>
          <p:nvPr/>
        </p:nvPicPr>
        <p:blipFill rotWithShape="1">
          <a:blip r:embed="rId4"/>
          <a:srcRect b="11187"/>
          <a:stretch/>
        </p:blipFill>
        <p:spPr>
          <a:xfrm>
            <a:off x="770010" y="4001294"/>
            <a:ext cx="3210373" cy="82068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Selected Landing outcomes and the COUNT of landing outcomes from the data, using the WHERE clause to filter for outcomes between 2010-06-04 to 2010-03-20.</a:t>
            </a:r>
          </a:p>
          <a:p>
            <a:pPr>
              <a:lnSpc>
                <a:spcPct val="100000"/>
              </a:lnSpc>
              <a:spcBef>
                <a:spcPts val="1400"/>
              </a:spcBef>
            </a:pPr>
            <a:r>
              <a:rPr lang="en-US" sz="2200" dirty="0">
                <a:solidFill>
                  <a:schemeClr val="accent3">
                    <a:lumMod val="25000"/>
                  </a:schemeClr>
                </a:solidFill>
                <a:latin typeface="Abadi"/>
              </a:rPr>
              <a:t>Applied the GROUP BY clause to group the landing outcomes and utilized the ORDER BY clause to arrange the grouped landing outcomes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תמונה 5">
            <a:extLst>
              <a:ext uri="{FF2B5EF4-FFF2-40B4-BE49-F238E27FC236}">
                <a16:creationId xmlns:a16="http://schemas.microsoft.com/office/drawing/2014/main" id="{DB1B2F48-DA66-18DA-012B-36278297426D}"/>
              </a:ext>
            </a:extLst>
          </p:cNvPr>
          <p:cNvPicPr>
            <a:picLocks noChangeAspect="1"/>
          </p:cNvPicPr>
          <p:nvPr/>
        </p:nvPicPr>
        <p:blipFill>
          <a:blip r:embed="rId4"/>
          <a:stretch>
            <a:fillRect/>
          </a:stretch>
        </p:blipFill>
        <p:spPr>
          <a:xfrm>
            <a:off x="1072616" y="4289347"/>
            <a:ext cx="6315956" cy="1190791"/>
          </a:xfrm>
          <a:prstGeom prst="rect">
            <a:avLst/>
          </a:prstGeom>
        </p:spPr>
      </p:pic>
      <p:pic>
        <p:nvPicPr>
          <p:cNvPr id="8" name="תמונה 7">
            <a:extLst>
              <a:ext uri="{FF2B5EF4-FFF2-40B4-BE49-F238E27FC236}">
                <a16:creationId xmlns:a16="http://schemas.microsoft.com/office/drawing/2014/main" id="{4B338FED-B023-D767-636D-4695EC811665}"/>
              </a:ext>
            </a:extLst>
          </p:cNvPr>
          <p:cNvPicPr>
            <a:picLocks noChangeAspect="1"/>
          </p:cNvPicPr>
          <p:nvPr/>
        </p:nvPicPr>
        <p:blipFill>
          <a:blip r:embed="rId5"/>
          <a:stretch>
            <a:fillRect/>
          </a:stretch>
        </p:blipFill>
        <p:spPr>
          <a:xfrm>
            <a:off x="7838622" y="3947294"/>
            <a:ext cx="1924319" cy="23720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549049"/>
          </a:xfrm>
          <a:prstGeom prst="rect">
            <a:avLst/>
          </a:prstGeom>
        </p:spPr>
        <p:txBody>
          <a:bodyPr lIns="91440" tIns="45720" rIns="91440" bIns="45720" anchor="t">
            <a:normAutofit fontScale="55000" lnSpcReduction="20000"/>
          </a:bodyPr>
          <a:lstStyle/>
          <a:p>
            <a:r>
              <a:rPr lang="en-US" sz="2800" spc="-5" dirty="0">
                <a:solidFill>
                  <a:srgbClr val="404040"/>
                </a:solidFill>
                <a:latin typeface="Carlito"/>
                <a:cs typeface="Carlito"/>
              </a:rPr>
              <a:t>The </a:t>
            </a:r>
            <a:r>
              <a:rPr lang="en-US" sz="2800" dirty="0">
                <a:solidFill>
                  <a:srgbClr val="404040"/>
                </a:solidFill>
                <a:latin typeface="Carlito"/>
                <a:cs typeface="Carlito"/>
              </a:rPr>
              <a:t>map </a:t>
            </a:r>
            <a:r>
              <a:rPr lang="en-US" sz="2800" spc="-15" dirty="0">
                <a:solidFill>
                  <a:srgbClr val="404040"/>
                </a:solidFill>
                <a:latin typeface="Carlito"/>
                <a:cs typeface="Carlito"/>
              </a:rPr>
              <a:t>shows </a:t>
            </a:r>
            <a:r>
              <a:rPr lang="en-US" sz="2800" dirty="0">
                <a:solidFill>
                  <a:srgbClr val="404040"/>
                </a:solidFill>
                <a:latin typeface="Carlito"/>
                <a:cs typeface="Carlito"/>
              </a:rPr>
              <a:t>all launch </a:t>
            </a:r>
            <a:r>
              <a:rPr lang="en-US" sz="2800" spc="-20" dirty="0">
                <a:solidFill>
                  <a:srgbClr val="404040"/>
                </a:solidFill>
                <a:latin typeface="Carlito"/>
                <a:cs typeface="Carlito"/>
              </a:rPr>
              <a:t>sites</a:t>
            </a:r>
            <a:r>
              <a:rPr lang="en-US" sz="2800" dirty="0">
                <a:solidFill>
                  <a:srgbClr val="404040"/>
                </a:solidFill>
                <a:latin typeface="Carlito"/>
                <a:cs typeface="Carlito"/>
              </a:rPr>
              <a:t>.</a:t>
            </a:r>
          </a:p>
          <a:p>
            <a:r>
              <a:rPr lang="en-US" sz="2800" dirty="0">
                <a:solidFill>
                  <a:srgbClr val="404040"/>
                </a:solidFill>
                <a:latin typeface="Carlito"/>
                <a:cs typeface="Carlito"/>
              </a:rPr>
              <a:t>All the lunch sites are located on the coast line of US.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8" name="Content Placeholder 5">
            <a:extLst>
              <a:ext uri="{FF2B5EF4-FFF2-40B4-BE49-F238E27FC236}">
                <a16:creationId xmlns:a16="http://schemas.microsoft.com/office/drawing/2014/main" id="{5018962C-B960-20AD-0FFE-30F7EA17D070}"/>
              </a:ext>
            </a:extLst>
          </p:cNvPr>
          <p:cNvPicPr>
            <a:picLocks noChangeAspect="1"/>
          </p:cNvPicPr>
          <p:nvPr/>
        </p:nvPicPr>
        <p:blipFill rotWithShape="1">
          <a:blip r:embed="rId3"/>
          <a:srcRect b="32695"/>
          <a:stretch/>
        </p:blipFill>
        <p:spPr>
          <a:xfrm>
            <a:off x="770011" y="2612729"/>
            <a:ext cx="10515600" cy="317478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755861" cy="39502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shows lunch sites that are separated into 2 groups:</a:t>
            </a:r>
          </a:p>
          <a:p>
            <a:pPr lvl="1">
              <a:lnSpc>
                <a:spcPct val="100000"/>
              </a:lnSpc>
              <a:spcBef>
                <a:spcPts val="1400"/>
              </a:spcBef>
            </a:pPr>
            <a:r>
              <a:rPr lang="en-US" dirty="0">
                <a:solidFill>
                  <a:schemeClr val="accent6"/>
                </a:solidFill>
                <a:latin typeface="Abadi"/>
              </a:rPr>
              <a:t>Green</a:t>
            </a:r>
            <a:r>
              <a:rPr lang="en-US" dirty="0">
                <a:solidFill>
                  <a:schemeClr val="accent3">
                    <a:lumMod val="25000"/>
                  </a:schemeClr>
                </a:solidFill>
                <a:latin typeface="Abadi"/>
              </a:rPr>
              <a:t>: successful lunch</a:t>
            </a:r>
          </a:p>
          <a:p>
            <a:pPr lvl="1">
              <a:lnSpc>
                <a:spcPct val="100000"/>
              </a:lnSpc>
              <a:spcBef>
                <a:spcPts val="1400"/>
              </a:spcBef>
            </a:pPr>
            <a:r>
              <a:rPr lang="en-US" dirty="0">
                <a:solidFill>
                  <a:srgbClr val="FF0000"/>
                </a:solidFill>
                <a:latin typeface="Abadi"/>
              </a:rPr>
              <a:t>Red</a:t>
            </a:r>
            <a:r>
              <a:rPr lang="en-US" dirty="0">
                <a:solidFill>
                  <a:schemeClr val="accent3">
                    <a:lumMod val="25000"/>
                  </a:schemeClr>
                </a:solidFill>
                <a:latin typeface="Abadi"/>
              </a:rPr>
              <a:t>: failure </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launch sites with color labels</a:t>
            </a:r>
          </a:p>
        </p:txBody>
      </p:sp>
      <p:sp>
        <p:nvSpPr>
          <p:cNvPr id="6" name="object 4">
            <a:extLst>
              <a:ext uri="{FF2B5EF4-FFF2-40B4-BE49-F238E27FC236}">
                <a16:creationId xmlns:a16="http://schemas.microsoft.com/office/drawing/2014/main" id="{911392E7-CF94-332F-6A1C-DBF3DF120479}"/>
              </a:ext>
            </a:extLst>
          </p:cNvPr>
          <p:cNvSpPr/>
          <p:nvPr/>
        </p:nvSpPr>
        <p:spPr>
          <a:xfrm>
            <a:off x="7266196" y="1357766"/>
            <a:ext cx="4019415" cy="4421622"/>
          </a:xfrm>
          <a:prstGeom prst="rect">
            <a:avLst/>
          </a:prstGeom>
          <a:blipFill>
            <a:blip r:embed="rId3" cstate="print"/>
            <a:stretch>
              <a:fillRect l="-34156" r="-70732"/>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735642" cy="4314825"/>
          </a:xfrm>
          <a:prstGeom prst="rect">
            <a:avLst/>
          </a:prstGeom>
        </p:spPr>
        <p:txBody>
          <a:bodyPr lIns="91440" tIns="45720" rIns="91440" bIns="45720" anchor="t">
            <a:normAutofit/>
          </a:bodyPr>
          <a:lstStyle/>
          <a:p>
            <a:pPr marL="12700" marR="5080" algn="just">
              <a:lnSpc>
                <a:spcPct val="80000"/>
              </a:lnSpc>
              <a:spcBef>
                <a:spcPts val="585"/>
              </a:spcBef>
            </a:pPr>
            <a:r>
              <a:rPr lang="en-US" sz="2400" spc="-5" dirty="0">
                <a:solidFill>
                  <a:srgbClr val="404040"/>
                </a:solidFill>
                <a:latin typeface="Carlito"/>
                <a:cs typeface="Carlito"/>
              </a:rPr>
              <a:t>We can see </a:t>
            </a:r>
            <a:r>
              <a:rPr lang="en-US" sz="2400" dirty="0">
                <a:solidFill>
                  <a:srgbClr val="404040"/>
                </a:solidFill>
                <a:latin typeface="Carlito"/>
                <a:cs typeface="Carlito"/>
              </a:rPr>
              <a:t>launch </a:t>
            </a:r>
            <a:r>
              <a:rPr lang="en-US" sz="2400" spc="-15" dirty="0">
                <a:solidFill>
                  <a:srgbClr val="404040"/>
                </a:solidFill>
                <a:latin typeface="Carlito"/>
                <a:cs typeface="Carlito"/>
              </a:rPr>
              <a:t>sites are </a:t>
            </a:r>
            <a:r>
              <a:rPr lang="en-US" sz="2400" spc="-5" dirty="0">
                <a:solidFill>
                  <a:srgbClr val="404040"/>
                </a:solidFill>
                <a:latin typeface="Carlito"/>
                <a:cs typeface="Carlito"/>
              </a:rPr>
              <a:t>close </a:t>
            </a:r>
            <a:r>
              <a:rPr lang="en-US" sz="2400" spc="-25" dirty="0">
                <a:solidFill>
                  <a:srgbClr val="404040"/>
                </a:solidFill>
                <a:latin typeface="Carlito"/>
                <a:cs typeface="Carlito"/>
              </a:rPr>
              <a:t>to </a:t>
            </a:r>
            <a:r>
              <a:rPr lang="en-US" sz="2400" spc="-35" dirty="0">
                <a:solidFill>
                  <a:srgbClr val="404040"/>
                </a:solidFill>
                <a:latin typeface="Carlito"/>
                <a:cs typeface="Carlito"/>
              </a:rPr>
              <a:t>and </a:t>
            </a:r>
            <a:r>
              <a:rPr lang="en-US" sz="2400" spc="-25" dirty="0">
                <a:solidFill>
                  <a:srgbClr val="404040"/>
                </a:solidFill>
                <a:latin typeface="Carlito"/>
                <a:cs typeface="Carlito"/>
              </a:rPr>
              <a:t>highways </a:t>
            </a:r>
            <a:r>
              <a:rPr lang="en-US" sz="2400" spc="-30" dirty="0">
                <a:solidFill>
                  <a:srgbClr val="404040"/>
                </a:solidFill>
                <a:latin typeface="Carlito"/>
                <a:cs typeface="Carlito"/>
              </a:rPr>
              <a:t>for </a:t>
            </a:r>
            <a:r>
              <a:rPr lang="en-US" sz="2400" spc="-5" dirty="0">
                <a:solidFill>
                  <a:srgbClr val="404040"/>
                </a:solidFill>
                <a:latin typeface="Carlito"/>
                <a:cs typeface="Carlito"/>
              </a:rPr>
              <a:t>human </a:t>
            </a:r>
            <a:r>
              <a:rPr lang="en-US" sz="2400" dirty="0">
                <a:solidFill>
                  <a:srgbClr val="404040"/>
                </a:solidFill>
                <a:latin typeface="Carlito"/>
                <a:cs typeface="Carlito"/>
              </a:rPr>
              <a:t>and </a:t>
            </a:r>
            <a:r>
              <a:rPr lang="en-US" sz="2400" spc="-10" dirty="0">
                <a:solidFill>
                  <a:srgbClr val="404040"/>
                </a:solidFill>
                <a:latin typeface="Carlito"/>
                <a:cs typeface="Carlito"/>
              </a:rPr>
              <a:t>supply transport.</a:t>
            </a:r>
          </a:p>
          <a:p>
            <a:pPr marL="12700" marR="5080" algn="just">
              <a:lnSpc>
                <a:spcPct val="80000"/>
              </a:lnSpc>
              <a:spcBef>
                <a:spcPts val="585"/>
              </a:spcBef>
            </a:pPr>
            <a:r>
              <a:rPr lang="en-US" sz="2400" spc="-10" dirty="0">
                <a:solidFill>
                  <a:srgbClr val="404040"/>
                </a:solidFill>
                <a:latin typeface="Carlito"/>
                <a:cs typeface="Carlito"/>
              </a:rPr>
              <a:t>Launch sites are strategically positioned in proximity to coasts and at a considerable distance from cities to ensure that launch failures can safely land in the sea, thereby mitigating the risk of rockets falling in densely populated areas.</a:t>
            </a:r>
            <a:endParaRPr lang="en-US" sz="2400" dirty="0">
              <a:latin typeface="Carlito"/>
              <a:cs typeface="Carlito"/>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and their proximities </a:t>
            </a:r>
          </a:p>
        </p:txBody>
      </p:sp>
      <p:sp>
        <p:nvSpPr>
          <p:cNvPr id="2" name="object 4">
            <a:extLst>
              <a:ext uri="{FF2B5EF4-FFF2-40B4-BE49-F238E27FC236}">
                <a16:creationId xmlns:a16="http://schemas.microsoft.com/office/drawing/2014/main" id="{55733816-E639-7793-C245-94DCF84B9301}"/>
              </a:ext>
            </a:extLst>
          </p:cNvPr>
          <p:cNvSpPr/>
          <p:nvPr/>
        </p:nvSpPr>
        <p:spPr>
          <a:xfrm>
            <a:off x="1269662" y="4685685"/>
            <a:ext cx="8389620" cy="172364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4" name="object 5">
            <a:extLst>
              <a:ext uri="{FF2B5EF4-FFF2-40B4-BE49-F238E27FC236}">
                <a16:creationId xmlns:a16="http://schemas.microsoft.com/office/drawing/2014/main" id="{FDAF0E80-A2A8-4409-1F88-698557FB342A}"/>
              </a:ext>
            </a:extLst>
          </p:cNvPr>
          <p:cNvGrpSpPr/>
          <p:nvPr/>
        </p:nvGrpSpPr>
        <p:grpSpPr>
          <a:xfrm>
            <a:off x="1328867" y="3171332"/>
            <a:ext cx="7505700" cy="1562099"/>
            <a:chOff x="2802635" y="3552444"/>
            <a:chExt cx="7505700" cy="1562099"/>
          </a:xfrm>
        </p:grpSpPr>
        <p:sp>
          <p:nvSpPr>
            <p:cNvPr id="6" name="object 6">
              <a:extLst>
                <a:ext uri="{FF2B5EF4-FFF2-40B4-BE49-F238E27FC236}">
                  <a16:creationId xmlns:a16="http://schemas.microsoft.com/office/drawing/2014/main" id="{157677F0-76CF-6B33-8298-CF62DE6BA4FA}"/>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a:extLst>
                <a:ext uri="{FF2B5EF4-FFF2-40B4-BE49-F238E27FC236}">
                  <a16:creationId xmlns:a16="http://schemas.microsoft.com/office/drawing/2014/main" id="{CEE34933-1E47-9B4B-6E1F-71D36F436CCB}"/>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Total Success Launches by All Sites</a:t>
            </a:r>
          </a:p>
        </p:txBody>
      </p:sp>
      <p:pic>
        <p:nvPicPr>
          <p:cNvPr id="4" name="תמונה 3">
            <a:extLst>
              <a:ext uri="{FF2B5EF4-FFF2-40B4-BE49-F238E27FC236}">
                <a16:creationId xmlns:a16="http://schemas.microsoft.com/office/drawing/2014/main" id="{177D9AD5-20CF-EE8C-B8AE-829DA2D40E07}"/>
              </a:ext>
            </a:extLst>
          </p:cNvPr>
          <p:cNvPicPr>
            <a:picLocks noChangeAspect="1"/>
          </p:cNvPicPr>
          <p:nvPr/>
        </p:nvPicPr>
        <p:blipFill>
          <a:blip r:embed="rId3"/>
          <a:stretch>
            <a:fillRect/>
          </a:stretch>
        </p:blipFill>
        <p:spPr>
          <a:xfrm>
            <a:off x="830719" y="1590586"/>
            <a:ext cx="10076297" cy="44418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62820" y="1591485"/>
            <a:ext cx="10530114" cy="4835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200" b="1" dirty="0">
                <a:solidFill>
                  <a:schemeClr val="accent3">
                    <a:lumMod val="25000"/>
                  </a:schemeClr>
                </a:solidFill>
                <a:latin typeface="Abadi" panose="020B0604020104020204" pitchFamily="34" charset="0"/>
              </a:rPr>
              <a:t>Project background and context: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The goal of this project is to </a:t>
            </a:r>
            <a:r>
              <a:rPr lang="en-US" sz="2400" b="0" i="0" dirty="0">
                <a:solidFill>
                  <a:srgbClr val="333333"/>
                </a:solidFill>
                <a:effectLst/>
                <a:latin typeface="OpenSans"/>
              </a:rPr>
              <a:t>predict</a:t>
            </a:r>
            <a:r>
              <a:rPr lang="en-US" sz="1600" b="0" i="0" dirty="0">
                <a:solidFill>
                  <a:srgbClr val="333333"/>
                </a:solidFill>
                <a:effectLst/>
                <a:latin typeface="OpenSans"/>
              </a:rPr>
              <a:t>  </a:t>
            </a:r>
            <a:r>
              <a:rPr lang="en-US" sz="2200" dirty="0">
                <a:solidFill>
                  <a:schemeClr val="accent3">
                    <a:lumMod val="25000"/>
                  </a:schemeClr>
                </a:solidFill>
                <a:latin typeface="Abadi" panose="020B0604020104020204" pitchFamily="34" charset="0"/>
              </a:rPr>
              <a:t>if SpaceX will reuse the first stage using a machine learning model trained on public information.</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1400" b="1" dirty="0">
                <a:solidFill>
                  <a:schemeClr val="accent3">
                    <a:lumMod val="25000"/>
                  </a:schemeClr>
                </a:solidFill>
                <a:latin typeface="Abadi" panose="020B0604020104020204" pitchFamily="34" charset="0"/>
              </a:rPr>
              <a:t>Will the Falcon 9 first stage land successfully?</a:t>
            </a:r>
          </a:p>
          <a:p>
            <a:pPr lvl="1">
              <a:spcBef>
                <a:spcPts val="1400"/>
              </a:spcBef>
            </a:pPr>
            <a:r>
              <a:rPr lang="en-US" sz="1400" b="1" dirty="0">
                <a:solidFill>
                  <a:schemeClr val="accent3">
                    <a:lumMod val="25000"/>
                  </a:schemeClr>
                </a:solidFill>
                <a:latin typeface="Abadi" panose="020B0604020104020204" pitchFamily="34" charset="0"/>
              </a:rPr>
              <a:t>On what conditions it depends?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12700">
              <a:lnSpc>
                <a:spcPct val="100000"/>
              </a:lnSpc>
              <a:spcBef>
                <a:spcPts val="100"/>
              </a:spcBef>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a:t>
            </a:r>
            <a:endParaRPr lang="en-US" sz="2400" dirty="0">
              <a:latin typeface="Carlito"/>
              <a:cs typeface="Carlito"/>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a:t>
            </a:r>
          </a:p>
        </p:txBody>
      </p:sp>
      <p:pic>
        <p:nvPicPr>
          <p:cNvPr id="4" name="Content Placeholder 3">
            <a:extLst>
              <a:ext uri="{FF2B5EF4-FFF2-40B4-BE49-F238E27FC236}">
                <a16:creationId xmlns:a16="http://schemas.microsoft.com/office/drawing/2014/main" id="{2D595433-83E5-49F1-46D9-C33664C46B06}"/>
              </a:ext>
            </a:extLst>
          </p:cNvPr>
          <p:cNvPicPr>
            <a:picLocks noChangeAspect="1"/>
          </p:cNvPicPr>
          <p:nvPr/>
        </p:nvPicPr>
        <p:blipFill rotWithShape="1">
          <a:blip r:embed="rId3"/>
          <a:srcRect b="8911"/>
          <a:stretch/>
        </p:blipFill>
        <p:spPr>
          <a:xfrm>
            <a:off x="2114426" y="2382187"/>
            <a:ext cx="7790783" cy="4045024"/>
          </a:xfrm>
          <a:prstGeom prst="rect">
            <a:avLst/>
          </a:prstGeom>
        </p:spPr>
      </p:pic>
      <p:sp>
        <p:nvSpPr>
          <p:cNvPr id="6" name="object 5">
            <a:extLst>
              <a:ext uri="{FF2B5EF4-FFF2-40B4-BE49-F238E27FC236}">
                <a16:creationId xmlns:a16="http://schemas.microsoft.com/office/drawing/2014/main" id="{2619B324-6C54-3A0B-F0A0-3252B3E05CBD}"/>
              </a:ext>
            </a:extLst>
          </p:cNvPr>
          <p:cNvSpPr/>
          <p:nvPr/>
        </p:nvSpPr>
        <p:spPr>
          <a:xfrm>
            <a:off x="2211181" y="2576547"/>
            <a:ext cx="3401568" cy="152400"/>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for low weighted payloads is higher than heavy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pic>
        <p:nvPicPr>
          <p:cNvPr id="11" name="תמונה 10">
            <a:extLst>
              <a:ext uri="{FF2B5EF4-FFF2-40B4-BE49-F238E27FC236}">
                <a16:creationId xmlns:a16="http://schemas.microsoft.com/office/drawing/2014/main" id="{A8881D77-12EC-C091-6E47-E5426275A116}"/>
              </a:ext>
            </a:extLst>
          </p:cNvPr>
          <p:cNvPicPr>
            <a:picLocks noChangeAspect="1"/>
          </p:cNvPicPr>
          <p:nvPr/>
        </p:nvPicPr>
        <p:blipFill rotWithShape="1">
          <a:blip r:embed="rId3"/>
          <a:srcRect b="18179"/>
          <a:stretch/>
        </p:blipFill>
        <p:spPr>
          <a:xfrm>
            <a:off x="674258" y="2376740"/>
            <a:ext cx="10510415" cy="30977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118496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CE9E18B7-8395-B18C-35C8-19418996F28A}"/>
              </a:ext>
            </a:extLst>
          </p:cNvPr>
          <p:cNvSpPr/>
          <p:nvPr/>
        </p:nvSpPr>
        <p:spPr>
          <a:xfrm>
            <a:off x="6209167" y="1760220"/>
            <a:ext cx="5076444" cy="333756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285875"/>
            <a:ext cx="5325989" cy="5248275"/>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decision tree classifier indicates its ability to differentiate between various classes, with the primary challenge lying in false positives—instances where the classifier incorrectly labels unsuccessful landings as successful ones.</a:t>
            </a:r>
          </a:p>
          <a:p>
            <a:pPr>
              <a:lnSpc>
                <a:spcPct val="100000"/>
              </a:lnSpc>
              <a:spcBef>
                <a:spcPts val="1400"/>
              </a:spcBef>
            </a:pPr>
            <a:r>
              <a:rPr lang="en-US" sz="2200" dirty="0">
                <a:solidFill>
                  <a:schemeClr val="accent3">
                    <a:lumMod val="25000"/>
                  </a:schemeClr>
                </a:solidFill>
                <a:latin typeface="Abadi" panose="020B0604020104020204" pitchFamily="34" charset="0"/>
              </a:rPr>
              <a:t>Correct predictions are  on a diagonal from top  left to bottom right.</a:t>
            </a:r>
          </a:p>
          <a:p>
            <a:pPr>
              <a:lnSpc>
                <a:spcPct val="100000"/>
              </a:lnSpc>
              <a:spcBef>
                <a:spcPts val="1400"/>
              </a:spcBef>
            </a:pPr>
            <a:r>
              <a:rPr lang="en-US" sz="2200" dirty="0">
                <a:solidFill>
                  <a:schemeClr val="accent3">
                    <a:lumMod val="25000"/>
                  </a:schemeClr>
                </a:solidFill>
                <a:latin typeface="Abadi" panose="020B0604020104020204" pitchFamily="34" charset="0"/>
              </a:rPr>
              <a:t>All models showed consistent performance on the test set, sharing identical confusion matrices. They predicted 12 successful landings accurately but incorrectly predicted 3 unsuccessful landings as successful (false positives), indicating an overprediction tendency for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00A8F37E-4C93-6A9F-E645-CF20601781D7}"/>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5160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an increase in launch success rate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and VLEO exhibited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emerged as the best machine learning algorithm for this task.</a:t>
            </a:r>
          </a:p>
          <a:p>
            <a:pPr>
              <a:lnSpc>
                <a:spcPct val="100000"/>
              </a:lnSpc>
              <a:spcBef>
                <a:spcPts val="1400"/>
              </a:spcBef>
            </a:pPr>
            <a:r>
              <a:rPr lang="en-US" sz="2200" dirty="0">
                <a:solidFill>
                  <a:schemeClr val="accent3">
                    <a:lumMod val="25000"/>
                  </a:schemeClr>
                </a:solidFill>
                <a:latin typeface="Abadi" panose="020B0604020104020204" pitchFamily="34" charset="0"/>
              </a:rPr>
              <a:t>Achieved a machine learning model with an accuracy of 83%.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using web scraping from Wikipedia and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Usage of One-hot encoding to create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data was collected using web scraping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from Wikipedia and SpaceX API.</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Next, the data was turned it into a pandas data frame using pandas function - </a:t>
            </a:r>
            <a:r>
              <a:rPr lang="en-US" sz="2400" dirty="0" err="1">
                <a:solidFill>
                  <a:schemeClr val="accent3">
                    <a:lumMod val="25000"/>
                  </a:schemeClr>
                </a:solidFill>
                <a:latin typeface="Abadi" panose="020B0604020104020204" pitchFamily="34" charset="0"/>
              </a:rPr>
              <a:t>json_normalize</a:t>
            </a:r>
            <a:r>
              <a:rPr lang="en-US" sz="24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Then the missing values in the data were filled in.</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final result is extracted launch records as HTML table, that are parsed into a pandas data frame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get request method was used in SpaceX API to collect data.</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95" name="דיאגרמה 194">
            <a:extLst>
              <a:ext uri="{FF2B5EF4-FFF2-40B4-BE49-F238E27FC236}">
                <a16:creationId xmlns:a16="http://schemas.microsoft.com/office/drawing/2014/main" id="{77A01874-2A8F-E51D-E6FC-AAC371ABC0D5}"/>
              </a:ext>
            </a:extLst>
          </p:cNvPr>
          <p:cNvGraphicFramePr/>
          <p:nvPr>
            <p:extLst>
              <p:ext uri="{D42A27DB-BD31-4B8C-83A1-F6EECF244321}">
                <p14:modId xmlns:p14="http://schemas.microsoft.com/office/powerpoint/2010/main" val="1750373960"/>
              </p:ext>
            </p:extLst>
          </p:nvPr>
        </p:nvGraphicFramePr>
        <p:xfrm>
          <a:off x="5657850" y="1557866"/>
          <a:ext cx="6084887" cy="4468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via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to web scrap Falcon 9 launch records and then converted the scraped data to a pandas DF</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9" name="דיאגרמה 8">
            <a:extLst>
              <a:ext uri="{FF2B5EF4-FFF2-40B4-BE49-F238E27FC236}">
                <a16:creationId xmlns:a16="http://schemas.microsoft.com/office/drawing/2014/main" id="{9AEE05D4-F5DD-05DE-77CE-938857AEB82D}"/>
              </a:ext>
            </a:extLst>
          </p:cNvPr>
          <p:cNvGraphicFramePr/>
          <p:nvPr>
            <p:extLst>
              <p:ext uri="{D42A27DB-BD31-4B8C-83A1-F6EECF244321}">
                <p14:modId xmlns:p14="http://schemas.microsoft.com/office/powerpoint/2010/main" val="3211945681"/>
              </p:ext>
            </p:extLst>
          </p:nvPr>
        </p:nvGraphicFramePr>
        <p:xfrm>
          <a:off x="5657850" y="1557866"/>
          <a:ext cx="6084887" cy="4468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2672</TotalTime>
  <Words>2011</Words>
  <Application>Microsoft Office PowerPoint</Application>
  <PresentationFormat>מסך רחב</PresentationFormat>
  <Paragraphs>262</Paragraphs>
  <Slides>46</Slides>
  <Notes>5</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46</vt:i4>
      </vt:variant>
    </vt:vector>
  </HeadingPairs>
  <TitlesOfParts>
    <vt:vector size="53" baseType="lpstr">
      <vt:lpstr>Abadi</vt:lpstr>
      <vt:lpstr>Arial</vt:lpstr>
      <vt:lpstr>Calibri</vt:lpstr>
      <vt:lpstr>Carlito</vt:lpstr>
      <vt:lpstr>IBM Plex Mono SemiBold</vt:lpstr>
      <vt:lpstr>OpenSans</vt:lpstr>
      <vt:lpstr>Custom Design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LARA K</cp:lastModifiedBy>
  <cp:revision>201</cp:revision>
  <dcterms:created xsi:type="dcterms:W3CDTF">2021-04-29T18:58:34Z</dcterms:created>
  <dcterms:modified xsi:type="dcterms:W3CDTF">2024-02-06T09:50:28Z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